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8"/>
  </p:handoutMasterIdLst>
  <p:sldIdLst>
    <p:sldId id="256" r:id="rId2"/>
    <p:sldId id="257" r:id="rId3"/>
    <p:sldId id="258" r:id="rId4"/>
    <p:sldId id="259" r:id="rId5"/>
    <p:sldId id="260" r:id="rId6"/>
    <p:sldId id="261" r:id="rId7"/>
  </p:sldIdLst>
  <p:sldSz cx="37463413" cy="21067713"/>
  <p:notesSz cx="9271000" cy="7010400"/>
  <p:embeddedFontLst>
    <p:embeddedFont>
      <p:font typeface="Century Gothic" panose="020B0502020202020204" pitchFamily="34" charset="0"/>
      <p:regular r:id="rId9"/>
      <p:bold r:id="rId10"/>
      <p:italic r:id="rId11"/>
      <p:boldItalic r:id="rId12"/>
    </p:embeddedFont>
    <p:embeddedFont>
      <p:font typeface="Consolas" panose="020B0609020204030204" pitchFamily="49"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Lst>
  <p:custDataLst>
    <p:tags r:id="rId21"/>
  </p:custDataLst>
  <p:defaultTextStyle>
    <a:defPPr>
      <a:defRPr lang="en-US"/>
    </a:defPPr>
    <a:lvl1pPr marL="0" algn="l" defTabSz="3134644" rtl="0" eaLnBrk="1" latinLnBrk="0" hangingPunct="1">
      <a:defRPr sz="6214" kern="1200">
        <a:solidFill>
          <a:schemeClr val="tx1"/>
        </a:solidFill>
        <a:latin typeface="+mn-lt"/>
        <a:ea typeface="+mn-ea"/>
        <a:cs typeface="+mn-cs"/>
      </a:defRPr>
    </a:lvl1pPr>
    <a:lvl2pPr marL="1567322" algn="l" defTabSz="3134644" rtl="0" eaLnBrk="1" latinLnBrk="0" hangingPunct="1">
      <a:defRPr sz="6214" kern="1200">
        <a:solidFill>
          <a:schemeClr val="tx1"/>
        </a:solidFill>
        <a:latin typeface="+mn-lt"/>
        <a:ea typeface="+mn-ea"/>
        <a:cs typeface="+mn-cs"/>
      </a:defRPr>
    </a:lvl2pPr>
    <a:lvl3pPr marL="3134644" algn="l" defTabSz="3134644" rtl="0" eaLnBrk="1" latinLnBrk="0" hangingPunct="1">
      <a:defRPr sz="6214" kern="1200">
        <a:solidFill>
          <a:schemeClr val="tx1"/>
        </a:solidFill>
        <a:latin typeface="+mn-lt"/>
        <a:ea typeface="+mn-ea"/>
        <a:cs typeface="+mn-cs"/>
      </a:defRPr>
    </a:lvl3pPr>
    <a:lvl4pPr marL="4701966" algn="l" defTabSz="3134644" rtl="0" eaLnBrk="1" latinLnBrk="0" hangingPunct="1">
      <a:defRPr sz="6214" kern="1200">
        <a:solidFill>
          <a:schemeClr val="tx1"/>
        </a:solidFill>
        <a:latin typeface="+mn-lt"/>
        <a:ea typeface="+mn-ea"/>
        <a:cs typeface="+mn-cs"/>
      </a:defRPr>
    </a:lvl4pPr>
    <a:lvl5pPr marL="6269288" algn="l" defTabSz="3134644" rtl="0" eaLnBrk="1" latinLnBrk="0" hangingPunct="1">
      <a:defRPr sz="6214" kern="1200">
        <a:solidFill>
          <a:schemeClr val="tx1"/>
        </a:solidFill>
        <a:latin typeface="+mn-lt"/>
        <a:ea typeface="+mn-ea"/>
        <a:cs typeface="+mn-cs"/>
      </a:defRPr>
    </a:lvl5pPr>
    <a:lvl6pPr marL="7836610" algn="l" defTabSz="3134644" rtl="0" eaLnBrk="1" latinLnBrk="0" hangingPunct="1">
      <a:defRPr sz="6214" kern="1200">
        <a:solidFill>
          <a:schemeClr val="tx1"/>
        </a:solidFill>
        <a:latin typeface="+mn-lt"/>
        <a:ea typeface="+mn-ea"/>
        <a:cs typeface="+mn-cs"/>
      </a:defRPr>
    </a:lvl6pPr>
    <a:lvl7pPr marL="9403932" algn="l" defTabSz="3134644" rtl="0" eaLnBrk="1" latinLnBrk="0" hangingPunct="1">
      <a:defRPr sz="6214" kern="1200">
        <a:solidFill>
          <a:schemeClr val="tx1"/>
        </a:solidFill>
        <a:latin typeface="+mn-lt"/>
        <a:ea typeface="+mn-ea"/>
        <a:cs typeface="+mn-cs"/>
      </a:defRPr>
    </a:lvl7pPr>
    <a:lvl8pPr marL="10971254" algn="l" defTabSz="3134644" rtl="0" eaLnBrk="1" latinLnBrk="0" hangingPunct="1">
      <a:defRPr sz="6214" kern="1200">
        <a:solidFill>
          <a:schemeClr val="tx1"/>
        </a:solidFill>
        <a:latin typeface="+mn-lt"/>
        <a:ea typeface="+mn-ea"/>
        <a:cs typeface="+mn-cs"/>
      </a:defRPr>
    </a:lvl8pPr>
    <a:lvl9pPr marL="12538577" algn="l" defTabSz="3134644" rtl="0" eaLnBrk="1" latinLnBrk="0" hangingPunct="1">
      <a:defRPr sz="621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6" userDrawn="1">
          <p15:clr>
            <a:srgbClr val="A4A3A4"/>
          </p15:clr>
        </p15:guide>
        <p15:guide id="2" pos="118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1557"/>
    <a:srgbClr val="DCE9F8"/>
    <a:srgbClr val="BE8264"/>
    <a:srgbClr val="C78059"/>
    <a:srgbClr val="CBA401"/>
    <a:srgbClr val="AAC8CE"/>
    <a:srgbClr val="DCE2E4"/>
    <a:srgbClr val="F9FAD2"/>
    <a:srgbClr val="E0E2D0"/>
    <a:srgbClr val="D4DC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96852-8A16-409C-A3AD-2AE96F03FDE0}" v="19" dt="2025-04-11T02:54:45.851"/>
    <p1510:client id="{90E98CE5-802C-48BE-BB76-C05DDB1FC2C5}" v="417" dt="2025-04-10T21:47:00.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p:cViewPr>
        <p:scale>
          <a:sx n="33" d="100"/>
          <a:sy n="33" d="100"/>
        </p:scale>
        <p:origin x="-4800" y="-1304"/>
      </p:cViewPr>
      <p:guideLst>
        <p:guide orient="horz" pos="6636"/>
        <p:guide pos="1180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Bajracharya" userId="8b34abba71a5157d" providerId="LiveId" clId="{30296852-8A16-409C-A3AD-2AE96F03FDE0}"/>
    <pc:docChg chg="undo redo custSel modSld">
      <pc:chgData name="Angel Bajracharya" userId="8b34abba71a5157d" providerId="LiveId" clId="{30296852-8A16-409C-A3AD-2AE96F03FDE0}" dt="2025-04-11T03:33:06.798" v="578" actId="1076"/>
      <pc:docMkLst>
        <pc:docMk/>
      </pc:docMkLst>
      <pc:sldChg chg="modSp mod">
        <pc:chgData name="Angel Bajracharya" userId="8b34abba71a5157d" providerId="LiveId" clId="{30296852-8A16-409C-A3AD-2AE96F03FDE0}" dt="2025-04-11T02:17:30.031" v="65" actId="207"/>
        <pc:sldMkLst>
          <pc:docMk/>
          <pc:sldMk cId="1270404738" sldId="256"/>
        </pc:sldMkLst>
        <pc:spChg chg="mod">
          <ac:chgData name="Angel Bajracharya" userId="8b34abba71a5157d" providerId="LiveId" clId="{30296852-8A16-409C-A3AD-2AE96F03FDE0}" dt="2025-04-11T02:17:30.031" v="65" actId="207"/>
          <ac:spMkLst>
            <pc:docMk/>
            <pc:sldMk cId="1270404738" sldId="256"/>
            <ac:spMk id="3" creationId="{658949EF-68A8-F2E1-C5C6-5BC27F79F5EE}"/>
          </ac:spMkLst>
        </pc:spChg>
        <pc:spChg chg="mod">
          <ac:chgData name="Angel Bajracharya" userId="8b34abba71a5157d" providerId="LiveId" clId="{30296852-8A16-409C-A3AD-2AE96F03FDE0}" dt="2025-04-11T00:14:55.376" v="18" actId="1076"/>
          <ac:spMkLst>
            <pc:docMk/>
            <pc:sldMk cId="1270404738" sldId="256"/>
            <ac:spMk id="10" creationId="{9AC06C32-C4C3-C922-286D-D8AEC84ACA26}"/>
          </ac:spMkLst>
        </pc:spChg>
      </pc:sldChg>
      <pc:sldChg chg="delSp modSp mod">
        <pc:chgData name="Angel Bajracharya" userId="8b34abba71a5157d" providerId="LiveId" clId="{30296852-8A16-409C-A3AD-2AE96F03FDE0}" dt="2025-04-11T02:18:00.828" v="76" actId="207"/>
        <pc:sldMkLst>
          <pc:docMk/>
          <pc:sldMk cId="2980561662" sldId="257"/>
        </pc:sldMkLst>
        <pc:spChg chg="mod">
          <ac:chgData name="Angel Bajracharya" userId="8b34abba71a5157d" providerId="LiveId" clId="{30296852-8A16-409C-A3AD-2AE96F03FDE0}" dt="2025-04-11T02:18:00.828" v="76" actId="207"/>
          <ac:spMkLst>
            <pc:docMk/>
            <pc:sldMk cId="2980561662" sldId="257"/>
            <ac:spMk id="3" creationId="{751D709D-9E7F-E04D-9623-744E21D08589}"/>
          </ac:spMkLst>
        </pc:spChg>
        <pc:spChg chg="del mod">
          <ac:chgData name="Angel Bajracharya" userId="8b34abba71a5157d" providerId="LiveId" clId="{30296852-8A16-409C-A3AD-2AE96F03FDE0}" dt="2025-04-11T00:12:56.081" v="2"/>
          <ac:spMkLst>
            <pc:docMk/>
            <pc:sldMk cId="2980561662" sldId="257"/>
            <ac:spMk id="4" creationId="{AF06DCA5-6BDD-16E2-B99D-E0B1716621B7}"/>
          </ac:spMkLst>
        </pc:spChg>
        <pc:spChg chg="mod">
          <ac:chgData name="Angel Bajracharya" userId="8b34abba71a5157d" providerId="LiveId" clId="{30296852-8A16-409C-A3AD-2AE96F03FDE0}" dt="2025-04-11T00:17:05.918" v="34" actId="1076"/>
          <ac:spMkLst>
            <pc:docMk/>
            <pc:sldMk cId="2980561662" sldId="257"/>
            <ac:spMk id="20" creationId="{8389D468-E14A-A0A3-B875-28B1E5604A95}"/>
          </ac:spMkLst>
        </pc:spChg>
      </pc:sldChg>
      <pc:sldChg chg="addSp delSp modSp mod">
        <pc:chgData name="Angel Bajracharya" userId="8b34abba71a5157d" providerId="LiveId" clId="{30296852-8A16-409C-A3AD-2AE96F03FDE0}" dt="2025-04-11T02:52:26.933" v="415" actId="1076"/>
        <pc:sldMkLst>
          <pc:docMk/>
          <pc:sldMk cId="3589085709" sldId="258"/>
        </pc:sldMkLst>
        <pc:spChg chg="mod">
          <ac:chgData name="Angel Bajracharya" userId="8b34abba71a5157d" providerId="LiveId" clId="{30296852-8A16-409C-A3AD-2AE96F03FDE0}" dt="2025-04-11T02:19:48.465" v="87" actId="1076"/>
          <ac:spMkLst>
            <pc:docMk/>
            <pc:sldMk cId="3589085709" sldId="258"/>
            <ac:spMk id="3" creationId="{1EE69471-04C1-6754-9097-F603C734887D}"/>
          </ac:spMkLst>
        </pc:spChg>
        <pc:spChg chg="mod">
          <ac:chgData name="Angel Bajracharya" userId="8b34abba71a5157d" providerId="LiveId" clId="{30296852-8A16-409C-A3AD-2AE96F03FDE0}" dt="2025-04-11T02:51:57.728" v="413" actId="1076"/>
          <ac:spMkLst>
            <pc:docMk/>
            <pc:sldMk cId="3589085709" sldId="258"/>
            <ac:spMk id="10" creationId="{D28169A2-DCFD-7AAB-114F-65A0FF626FA1}"/>
          </ac:spMkLst>
        </pc:spChg>
        <pc:spChg chg="mod">
          <ac:chgData name="Angel Bajracharya" userId="8b34abba71a5157d" providerId="LiveId" clId="{30296852-8A16-409C-A3AD-2AE96F03FDE0}" dt="2025-04-11T02:52:26.933" v="415" actId="1076"/>
          <ac:spMkLst>
            <pc:docMk/>
            <pc:sldMk cId="3589085709" sldId="258"/>
            <ac:spMk id="17" creationId="{10A96D9F-B431-CC52-7A24-BBF94EF10691}"/>
          </ac:spMkLst>
        </pc:spChg>
        <pc:spChg chg="mod">
          <ac:chgData name="Angel Bajracharya" userId="8b34abba71a5157d" providerId="LiveId" clId="{30296852-8A16-409C-A3AD-2AE96F03FDE0}" dt="2025-04-11T02:50:06.798" v="389" actId="1076"/>
          <ac:spMkLst>
            <pc:docMk/>
            <pc:sldMk cId="3589085709" sldId="258"/>
            <ac:spMk id="18" creationId="{5C719A5E-66E2-0716-AFE2-DA5F8A962925}"/>
          </ac:spMkLst>
        </pc:spChg>
        <pc:spChg chg="mod">
          <ac:chgData name="Angel Bajracharya" userId="8b34abba71a5157d" providerId="LiveId" clId="{30296852-8A16-409C-A3AD-2AE96F03FDE0}" dt="2025-04-11T02:46:52.138" v="318" actId="1076"/>
          <ac:spMkLst>
            <pc:docMk/>
            <pc:sldMk cId="3589085709" sldId="258"/>
            <ac:spMk id="19" creationId="{1C66FD4E-999F-6C49-0C30-16F508D8482F}"/>
          </ac:spMkLst>
        </pc:spChg>
        <pc:picChg chg="mod">
          <ac:chgData name="Angel Bajracharya" userId="8b34abba71a5157d" providerId="LiveId" clId="{30296852-8A16-409C-A3AD-2AE96F03FDE0}" dt="2025-04-11T02:35:33.446" v="255" actId="1076"/>
          <ac:picMkLst>
            <pc:docMk/>
            <pc:sldMk cId="3589085709" sldId="258"/>
            <ac:picMk id="4" creationId="{F329C2D0-2C64-5E66-51D9-C17E81E6A3CF}"/>
          </ac:picMkLst>
        </pc:picChg>
        <pc:picChg chg="add mod">
          <ac:chgData name="Angel Bajracharya" userId="8b34abba71a5157d" providerId="LiveId" clId="{30296852-8A16-409C-A3AD-2AE96F03FDE0}" dt="2025-04-11T02:34:41.709" v="247" actId="1076"/>
          <ac:picMkLst>
            <pc:docMk/>
            <pc:sldMk cId="3589085709" sldId="258"/>
            <ac:picMk id="11" creationId="{55D3AA49-1099-D2E3-7E45-50E9CB21A667}"/>
          </ac:picMkLst>
        </pc:picChg>
        <pc:picChg chg="mod">
          <ac:chgData name="Angel Bajracharya" userId="8b34abba71a5157d" providerId="LiveId" clId="{30296852-8A16-409C-A3AD-2AE96F03FDE0}" dt="2025-04-11T02:38:08.641" v="264" actId="1076"/>
          <ac:picMkLst>
            <pc:docMk/>
            <pc:sldMk cId="3589085709" sldId="258"/>
            <ac:picMk id="16" creationId="{7D3A90A7-8674-2AF4-7BF9-1DCDEAD5C26F}"/>
          </ac:picMkLst>
        </pc:picChg>
        <pc:picChg chg="del mod">
          <ac:chgData name="Angel Bajracharya" userId="8b34abba71a5157d" providerId="LiveId" clId="{30296852-8A16-409C-A3AD-2AE96F03FDE0}" dt="2025-04-11T02:37:41.431" v="261" actId="478"/>
          <ac:picMkLst>
            <pc:docMk/>
            <pc:sldMk cId="3589085709" sldId="258"/>
            <ac:picMk id="2050" creationId="{20CF3DDD-271E-68CC-F339-1F09D3129157}"/>
          </ac:picMkLst>
        </pc:picChg>
      </pc:sldChg>
      <pc:sldChg chg="addSp modSp mod">
        <pc:chgData name="Angel Bajracharya" userId="8b34abba71a5157d" providerId="LiveId" clId="{30296852-8A16-409C-A3AD-2AE96F03FDE0}" dt="2025-04-11T03:33:06.798" v="578" actId="1076"/>
        <pc:sldMkLst>
          <pc:docMk/>
          <pc:sldMk cId="1929126893" sldId="259"/>
        </pc:sldMkLst>
        <pc:spChg chg="add mod">
          <ac:chgData name="Angel Bajracharya" userId="8b34abba71a5157d" providerId="LiveId" clId="{30296852-8A16-409C-A3AD-2AE96F03FDE0}" dt="2025-04-11T02:58:13.659" v="485" actId="1076"/>
          <ac:spMkLst>
            <pc:docMk/>
            <pc:sldMk cId="1929126893" sldId="259"/>
            <ac:spMk id="2" creationId="{2604C9DA-B2AC-8F55-ABFE-D3A4783B2A00}"/>
          </ac:spMkLst>
        </pc:spChg>
        <pc:spChg chg="mod">
          <ac:chgData name="Angel Bajracharya" userId="8b34abba71a5157d" providerId="LiveId" clId="{30296852-8A16-409C-A3AD-2AE96F03FDE0}" dt="2025-04-11T02:19:27.636" v="85" actId="207"/>
          <ac:spMkLst>
            <pc:docMk/>
            <pc:sldMk cId="1929126893" sldId="259"/>
            <ac:spMk id="3" creationId="{8250EDD7-00CC-99E6-B0A1-11F11042FD3B}"/>
          </ac:spMkLst>
        </pc:spChg>
        <pc:spChg chg="mod">
          <ac:chgData name="Angel Bajracharya" userId="8b34abba71a5157d" providerId="LiveId" clId="{30296852-8A16-409C-A3AD-2AE96F03FDE0}" dt="2025-04-11T03:33:06.798" v="578" actId="1076"/>
          <ac:spMkLst>
            <pc:docMk/>
            <pc:sldMk cId="1929126893" sldId="259"/>
            <ac:spMk id="20" creationId="{AEEE1B01-70D3-0AD9-216D-8C30E4051FC3}"/>
          </ac:spMkLst>
        </pc:spChg>
        <pc:spChg chg="mod">
          <ac:chgData name="Angel Bajracharya" userId="8b34abba71a5157d" providerId="LiveId" clId="{30296852-8A16-409C-A3AD-2AE96F03FDE0}" dt="2025-04-11T03:16:25.525" v="488" actId="20577"/>
          <ac:spMkLst>
            <pc:docMk/>
            <pc:sldMk cId="1929126893" sldId="259"/>
            <ac:spMk id="35" creationId="{CB2DEB18-9628-9E10-DE5F-829FCFA8FD39}"/>
          </ac:spMkLst>
        </pc:spChg>
        <pc:picChg chg="mod">
          <ac:chgData name="Angel Bajracharya" userId="8b34abba71a5157d" providerId="LiveId" clId="{30296852-8A16-409C-A3AD-2AE96F03FDE0}" dt="2025-04-11T02:58:13.659" v="485" actId="1076"/>
          <ac:picMkLst>
            <pc:docMk/>
            <pc:sldMk cId="1929126893" sldId="259"/>
            <ac:picMk id="22" creationId="{24FB4A3A-01DB-1A6C-2855-9CA48276B0A1}"/>
          </ac:picMkLst>
        </pc:picChg>
        <pc:picChg chg="mod">
          <ac:chgData name="Angel Bajracharya" userId="8b34abba71a5157d" providerId="LiveId" clId="{30296852-8A16-409C-A3AD-2AE96F03FDE0}" dt="2025-04-11T02:58:13.659" v="485" actId="1076"/>
          <ac:picMkLst>
            <pc:docMk/>
            <pc:sldMk cId="1929126893" sldId="259"/>
            <ac:picMk id="23" creationId="{BE7D3BC7-397B-A304-5716-01899B871D56}"/>
          </ac:picMkLst>
        </pc:picChg>
        <pc:picChg chg="mod">
          <ac:chgData name="Angel Bajracharya" userId="8b34abba71a5157d" providerId="LiveId" clId="{30296852-8A16-409C-A3AD-2AE96F03FDE0}" dt="2025-04-11T02:58:13.659" v="485" actId="1076"/>
          <ac:picMkLst>
            <pc:docMk/>
            <pc:sldMk cId="1929126893" sldId="259"/>
            <ac:picMk id="26" creationId="{15892C60-0C52-B780-395A-F3FDCB85B432}"/>
          </ac:picMkLst>
        </pc:picChg>
        <pc:picChg chg="mod">
          <ac:chgData name="Angel Bajracharya" userId="8b34abba71a5157d" providerId="LiveId" clId="{30296852-8A16-409C-A3AD-2AE96F03FDE0}" dt="2025-04-11T02:58:13.659" v="485" actId="1076"/>
          <ac:picMkLst>
            <pc:docMk/>
            <pc:sldMk cId="1929126893" sldId="259"/>
            <ac:picMk id="27" creationId="{3B5DD84A-994F-47BA-9654-66EB3421B2C6}"/>
          </ac:picMkLst>
        </pc:picChg>
        <pc:picChg chg="mod">
          <ac:chgData name="Angel Bajracharya" userId="8b34abba71a5157d" providerId="LiveId" clId="{30296852-8A16-409C-A3AD-2AE96F03FDE0}" dt="2025-04-11T02:58:13.659" v="485" actId="1076"/>
          <ac:picMkLst>
            <pc:docMk/>
            <pc:sldMk cId="1929126893" sldId="259"/>
            <ac:picMk id="29" creationId="{4AE1D4B6-0FF3-D052-41A6-C309569F1A4B}"/>
          </ac:picMkLst>
        </pc:picChg>
        <pc:picChg chg="mod">
          <ac:chgData name="Angel Bajracharya" userId="8b34abba71a5157d" providerId="LiveId" clId="{30296852-8A16-409C-A3AD-2AE96F03FDE0}" dt="2025-04-11T02:58:13.659" v="485" actId="1076"/>
          <ac:picMkLst>
            <pc:docMk/>
            <pc:sldMk cId="1929126893" sldId="259"/>
            <ac:picMk id="31" creationId="{E18B2F84-B608-F007-AD2D-FAFE1F581893}"/>
          </ac:picMkLst>
        </pc:picChg>
      </pc:sldChg>
      <pc:sldChg chg="modSp mod">
        <pc:chgData name="Angel Bajracharya" userId="8b34abba71a5157d" providerId="LiveId" clId="{30296852-8A16-409C-A3AD-2AE96F03FDE0}" dt="2025-04-11T02:32:00.031" v="236" actId="20577"/>
        <pc:sldMkLst>
          <pc:docMk/>
          <pc:sldMk cId="2262094093" sldId="260"/>
        </pc:sldMkLst>
        <pc:spChg chg="mod">
          <ac:chgData name="Angel Bajracharya" userId="8b34abba71a5157d" providerId="LiveId" clId="{30296852-8A16-409C-A3AD-2AE96F03FDE0}" dt="2025-04-11T02:20:32.990" v="98" actId="207"/>
          <ac:spMkLst>
            <pc:docMk/>
            <pc:sldMk cId="2262094093" sldId="260"/>
            <ac:spMk id="3" creationId="{6CACA133-06F3-D0D1-FD69-BC7775806C73}"/>
          </ac:spMkLst>
        </pc:spChg>
        <pc:spChg chg="mod">
          <ac:chgData name="Angel Bajracharya" userId="8b34abba71a5157d" providerId="LiveId" clId="{30296852-8A16-409C-A3AD-2AE96F03FDE0}" dt="2025-04-11T02:32:00.031" v="236" actId="20577"/>
          <ac:spMkLst>
            <pc:docMk/>
            <pc:sldMk cId="2262094093" sldId="260"/>
            <ac:spMk id="14" creationId="{A6072D7F-D073-0F7A-DF84-3728D87C98B6}"/>
          </ac:spMkLst>
        </pc:spChg>
      </pc:sldChg>
      <pc:sldChg chg="modSp mod">
        <pc:chgData name="Angel Bajracharya" userId="8b34abba71a5157d" providerId="LiveId" clId="{30296852-8A16-409C-A3AD-2AE96F03FDE0}" dt="2025-04-11T02:29:38.091" v="174" actId="1076"/>
        <pc:sldMkLst>
          <pc:docMk/>
          <pc:sldMk cId="3101522790" sldId="261"/>
        </pc:sldMkLst>
        <pc:spChg chg="mod">
          <ac:chgData name="Angel Bajracharya" userId="8b34abba71a5157d" providerId="LiveId" clId="{30296852-8A16-409C-A3AD-2AE96F03FDE0}" dt="2025-04-11T02:21:00.194" v="111" actId="207"/>
          <ac:spMkLst>
            <pc:docMk/>
            <pc:sldMk cId="3101522790" sldId="261"/>
            <ac:spMk id="3" creationId="{53307418-EB6F-2A1D-01B0-EF2626CF78BB}"/>
          </ac:spMkLst>
        </pc:spChg>
        <pc:spChg chg="mod">
          <ac:chgData name="Angel Bajracharya" userId="8b34abba71a5157d" providerId="LiveId" clId="{30296852-8A16-409C-A3AD-2AE96F03FDE0}" dt="2025-04-11T02:28:37.846" v="171" actId="1076"/>
          <ac:spMkLst>
            <pc:docMk/>
            <pc:sldMk cId="3101522790" sldId="261"/>
            <ac:spMk id="10" creationId="{B107B9AA-855F-67A2-77FE-901D42967442}"/>
          </ac:spMkLst>
        </pc:spChg>
        <pc:spChg chg="mod">
          <ac:chgData name="Angel Bajracharya" userId="8b34abba71a5157d" providerId="LiveId" clId="{30296852-8A16-409C-A3AD-2AE96F03FDE0}" dt="2025-04-11T02:29:38.091" v="174" actId="1076"/>
          <ac:spMkLst>
            <pc:docMk/>
            <pc:sldMk cId="3101522790" sldId="261"/>
            <ac:spMk id="18" creationId="{046EB653-5FFA-1D07-E8DD-92F435E36BA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t>4/10/2025</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782114" y="2701742"/>
            <a:ext cx="30341466" cy="5752168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6744722" y="2701742"/>
            <a:ext cx="90413000" cy="5752168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59353" y="13537958"/>
            <a:ext cx="31843903" cy="4184282"/>
          </a:xfrm>
        </p:spPr>
        <p:txBody>
          <a:bodyPr anchor="t"/>
          <a:lstStyle>
            <a:defPPr>
              <a:defRPr kern="1200" smtId="4294967295"/>
            </a:defPPr>
            <a:lvl1pPr algn="l">
              <a:defRPr sz="14569" b="1" cap="all"/>
            </a:lvl1pPr>
          </a:lstStyle>
          <a:p>
            <a:r>
              <a:rPr lang="en-US"/>
              <a:t>Click to edit Master title style</a:t>
            </a:r>
          </a:p>
        </p:txBody>
      </p:sp>
      <p:sp>
        <p:nvSpPr>
          <p:cNvPr id="3" name="Text Placeholder 2"/>
          <p:cNvSpPr>
            <a:spLocks noGrp="1"/>
          </p:cNvSpPr>
          <p:nvPr>
            <p:ph type="body" idx="1"/>
          </p:nvPr>
        </p:nvSpPr>
        <p:spPr>
          <a:xfrm>
            <a:off x="2959353" y="8929399"/>
            <a:ext cx="31843903" cy="4608560"/>
          </a:xfrm>
        </p:spPr>
        <p:txBody>
          <a:bodyPr anchor="b"/>
          <a:lstStyle>
            <a:defPPr>
              <a:defRPr kern="1200" smtId="4294967295"/>
            </a:defPPr>
            <a:lvl1pPr marL="0" indent="0">
              <a:buNone/>
              <a:defRPr sz="7360">
                <a:solidFill>
                  <a:schemeClr val="tx1">
                    <a:tint val="75000"/>
                  </a:schemeClr>
                </a:solidFill>
              </a:defRPr>
            </a:lvl1pPr>
            <a:lvl2pPr marL="1665134" indent="0">
              <a:buNone/>
              <a:defRPr sz="6601">
                <a:solidFill>
                  <a:schemeClr val="tx1">
                    <a:tint val="75000"/>
                  </a:schemeClr>
                </a:solidFill>
              </a:defRPr>
            </a:lvl2pPr>
            <a:lvl3pPr marL="3330268" indent="0">
              <a:buNone/>
              <a:defRPr sz="5843">
                <a:solidFill>
                  <a:schemeClr val="tx1">
                    <a:tint val="75000"/>
                  </a:schemeClr>
                </a:solidFill>
              </a:defRPr>
            </a:lvl3pPr>
            <a:lvl4pPr marL="4995403" indent="0">
              <a:buNone/>
              <a:defRPr sz="5084">
                <a:solidFill>
                  <a:schemeClr val="tx1">
                    <a:tint val="75000"/>
                  </a:schemeClr>
                </a:solidFill>
              </a:defRPr>
            </a:lvl4pPr>
            <a:lvl5pPr marL="6660538" indent="0">
              <a:buNone/>
              <a:defRPr sz="5084">
                <a:solidFill>
                  <a:schemeClr val="tx1">
                    <a:tint val="75000"/>
                  </a:schemeClr>
                </a:solidFill>
              </a:defRPr>
            </a:lvl5pPr>
            <a:lvl6pPr marL="8325672" indent="0">
              <a:buNone/>
              <a:defRPr sz="5084">
                <a:solidFill>
                  <a:schemeClr val="tx1">
                    <a:tint val="75000"/>
                  </a:schemeClr>
                </a:solidFill>
              </a:defRPr>
            </a:lvl6pPr>
            <a:lvl7pPr marL="9990806" indent="0">
              <a:buNone/>
              <a:defRPr sz="5084">
                <a:solidFill>
                  <a:schemeClr val="tx1">
                    <a:tint val="75000"/>
                  </a:schemeClr>
                </a:solidFill>
              </a:defRPr>
            </a:lvl7pPr>
            <a:lvl8pPr marL="11655940" indent="0">
              <a:buNone/>
              <a:defRPr sz="5084">
                <a:solidFill>
                  <a:schemeClr val="tx1">
                    <a:tint val="75000"/>
                  </a:schemeClr>
                </a:solidFill>
              </a:defRPr>
            </a:lvl8pPr>
            <a:lvl9pPr marL="13321075" indent="0">
              <a:buNone/>
              <a:defRPr sz="508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6744719" y="15732513"/>
            <a:ext cx="60377234" cy="44490915"/>
          </a:xfrm>
        </p:spPr>
        <p:txBody>
          <a:bodyPr/>
          <a:lstStyle>
            <a:defPPr>
              <a:defRPr kern="1200" smtId="4294967295"/>
            </a:defPPr>
            <a:lvl1pPr>
              <a:defRPr sz="10168"/>
            </a:lvl1pPr>
            <a:lvl2pPr>
              <a:defRPr sz="8726"/>
            </a:lvl2pPr>
            <a:lvl3pPr>
              <a:defRPr sz="7360"/>
            </a:lvl3pPr>
            <a:lvl4pPr>
              <a:defRPr sz="6601"/>
            </a:lvl4pPr>
            <a:lvl5pPr>
              <a:defRPr sz="6601"/>
            </a:lvl5pPr>
            <a:lvl6pPr>
              <a:defRPr sz="6601"/>
            </a:lvl6pPr>
            <a:lvl7pPr>
              <a:defRPr sz="6601"/>
            </a:lvl7pPr>
            <a:lvl8pPr>
              <a:defRPr sz="6601"/>
            </a:lvl8pPr>
            <a:lvl9pPr>
              <a:defRPr sz="6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746341" y="15732513"/>
            <a:ext cx="60377234" cy="44490915"/>
          </a:xfrm>
        </p:spPr>
        <p:txBody>
          <a:bodyPr/>
          <a:lstStyle>
            <a:defPPr>
              <a:defRPr kern="1200" smtId="4294967295"/>
            </a:defPPr>
            <a:lvl1pPr>
              <a:defRPr sz="10168"/>
            </a:lvl1pPr>
            <a:lvl2pPr>
              <a:defRPr sz="8726"/>
            </a:lvl2pPr>
            <a:lvl3pPr>
              <a:defRPr sz="7360"/>
            </a:lvl3pPr>
            <a:lvl4pPr>
              <a:defRPr sz="6601"/>
            </a:lvl4pPr>
            <a:lvl5pPr>
              <a:defRPr sz="6601"/>
            </a:lvl5pPr>
            <a:lvl6pPr>
              <a:defRPr sz="6601"/>
            </a:lvl6pPr>
            <a:lvl7pPr>
              <a:defRPr sz="6601"/>
            </a:lvl7pPr>
            <a:lvl8pPr>
              <a:defRPr sz="6601"/>
            </a:lvl8pPr>
            <a:lvl9pPr>
              <a:defRPr sz="6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73172" y="843686"/>
            <a:ext cx="33717069" cy="3511286"/>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873174" y="4715855"/>
            <a:ext cx="16552847" cy="1965343"/>
          </a:xfrm>
        </p:spPr>
        <p:txBody>
          <a:bodyPr anchor="b"/>
          <a:lstStyle>
            <a:defPPr>
              <a:defRPr kern="1200" smtId="4294967295"/>
            </a:defPPr>
            <a:lvl1pPr marL="0" indent="0">
              <a:buNone/>
              <a:defRPr sz="8726" b="1"/>
            </a:lvl1pPr>
            <a:lvl2pPr marL="1665134" indent="0">
              <a:buNone/>
              <a:defRPr sz="7360" b="1"/>
            </a:lvl2pPr>
            <a:lvl3pPr marL="3330268" indent="0">
              <a:buNone/>
              <a:defRPr sz="6601" b="1"/>
            </a:lvl3pPr>
            <a:lvl4pPr marL="4995403" indent="0">
              <a:buNone/>
              <a:defRPr sz="5843" b="1"/>
            </a:lvl4pPr>
            <a:lvl5pPr marL="6660538" indent="0">
              <a:buNone/>
              <a:defRPr sz="5843" b="1"/>
            </a:lvl5pPr>
            <a:lvl6pPr marL="8325672" indent="0">
              <a:buNone/>
              <a:defRPr sz="5843" b="1"/>
            </a:lvl6pPr>
            <a:lvl7pPr marL="9990806" indent="0">
              <a:buNone/>
              <a:defRPr sz="5843" b="1"/>
            </a:lvl7pPr>
            <a:lvl8pPr marL="11655940" indent="0">
              <a:buNone/>
              <a:defRPr sz="5843" b="1"/>
            </a:lvl8pPr>
            <a:lvl9pPr marL="13321075" indent="0">
              <a:buNone/>
              <a:defRPr sz="5843" b="1"/>
            </a:lvl9pPr>
          </a:lstStyle>
          <a:p>
            <a:pPr lvl="0"/>
            <a:r>
              <a:rPr lang="en-US"/>
              <a:t>Click to edit Master text styles</a:t>
            </a:r>
          </a:p>
        </p:txBody>
      </p:sp>
      <p:sp>
        <p:nvSpPr>
          <p:cNvPr id="4" name="Content Placeholder 3"/>
          <p:cNvSpPr>
            <a:spLocks noGrp="1"/>
          </p:cNvSpPr>
          <p:nvPr>
            <p:ph sz="half" idx="2"/>
          </p:nvPr>
        </p:nvSpPr>
        <p:spPr>
          <a:xfrm>
            <a:off x="1873174" y="6681198"/>
            <a:ext cx="16552847" cy="12138321"/>
          </a:xfrm>
        </p:spPr>
        <p:txBody>
          <a:bodyPr/>
          <a:lstStyle>
            <a:defPPr>
              <a:defRPr kern="1200" smtId="4294967295"/>
            </a:defPPr>
            <a:lvl1pPr>
              <a:defRPr sz="8726"/>
            </a:lvl1pPr>
            <a:lvl2pPr>
              <a:defRPr sz="7360"/>
            </a:lvl2pPr>
            <a:lvl3pPr>
              <a:defRPr sz="6601"/>
            </a:lvl3pPr>
            <a:lvl4pPr>
              <a:defRPr sz="5843"/>
            </a:lvl4pPr>
            <a:lvl5pPr>
              <a:defRPr sz="5843"/>
            </a:lvl5pPr>
            <a:lvl6pPr>
              <a:defRPr sz="5843"/>
            </a:lvl6pPr>
            <a:lvl7pPr>
              <a:defRPr sz="5843"/>
            </a:lvl7pPr>
            <a:lvl8pPr>
              <a:defRPr sz="5843"/>
            </a:lvl8pPr>
            <a:lvl9pPr>
              <a:defRPr sz="58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030896" y="4715855"/>
            <a:ext cx="16559348" cy="1965343"/>
          </a:xfrm>
        </p:spPr>
        <p:txBody>
          <a:bodyPr anchor="b"/>
          <a:lstStyle>
            <a:defPPr>
              <a:defRPr kern="1200" smtId="4294967295"/>
            </a:defPPr>
            <a:lvl1pPr marL="0" indent="0">
              <a:buNone/>
              <a:defRPr sz="8726" b="1"/>
            </a:lvl1pPr>
            <a:lvl2pPr marL="1665134" indent="0">
              <a:buNone/>
              <a:defRPr sz="7360" b="1"/>
            </a:lvl2pPr>
            <a:lvl3pPr marL="3330268" indent="0">
              <a:buNone/>
              <a:defRPr sz="6601" b="1"/>
            </a:lvl3pPr>
            <a:lvl4pPr marL="4995403" indent="0">
              <a:buNone/>
              <a:defRPr sz="5843" b="1"/>
            </a:lvl4pPr>
            <a:lvl5pPr marL="6660538" indent="0">
              <a:buNone/>
              <a:defRPr sz="5843" b="1"/>
            </a:lvl5pPr>
            <a:lvl6pPr marL="8325672" indent="0">
              <a:buNone/>
              <a:defRPr sz="5843" b="1"/>
            </a:lvl6pPr>
            <a:lvl7pPr marL="9990806" indent="0">
              <a:buNone/>
              <a:defRPr sz="5843" b="1"/>
            </a:lvl7pPr>
            <a:lvl8pPr marL="11655940" indent="0">
              <a:buNone/>
              <a:defRPr sz="5843" b="1"/>
            </a:lvl8pPr>
            <a:lvl9pPr marL="13321075" indent="0">
              <a:buNone/>
              <a:defRPr sz="5843" b="1"/>
            </a:lvl9pPr>
          </a:lstStyle>
          <a:p>
            <a:pPr lvl="0"/>
            <a:r>
              <a:rPr lang="en-US"/>
              <a:t>Click to edit Master text styles</a:t>
            </a:r>
          </a:p>
        </p:txBody>
      </p:sp>
      <p:sp>
        <p:nvSpPr>
          <p:cNvPr id="6" name="Content Placeholder 5"/>
          <p:cNvSpPr>
            <a:spLocks noGrp="1"/>
          </p:cNvSpPr>
          <p:nvPr>
            <p:ph sz="quarter" idx="4"/>
          </p:nvPr>
        </p:nvSpPr>
        <p:spPr>
          <a:xfrm>
            <a:off x="19030896" y="6681198"/>
            <a:ext cx="16559348" cy="12138321"/>
          </a:xfrm>
        </p:spPr>
        <p:txBody>
          <a:bodyPr/>
          <a:lstStyle>
            <a:defPPr>
              <a:defRPr kern="1200" smtId="4294967295"/>
            </a:defPPr>
            <a:lvl1pPr>
              <a:defRPr sz="8726"/>
            </a:lvl1pPr>
            <a:lvl2pPr>
              <a:defRPr sz="7360"/>
            </a:lvl2pPr>
            <a:lvl3pPr>
              <a:defRPr sz="6601"/>
            </a:lvl3pPr>
            <a:lvl4pPr>
              <a:defRPr sz="5843"/>
            </a:lvl4pPr>
            <a:lvl5pPr>
              <a:defRPr sz="5843"/>
            </a:lvl5pPr>
            <a:lvl6pPr>
              <a:defRPr sz="5843"/>
            </a:lvl6pPr>
            <a:lvl7pPr>
              <a:defRPr sz="5843"/>
            </a:lvl7pPr>
            <a:lvl8pPr>
              <a:defRPr sz="5843"/>
            </a:lvl8pPr>
            <a:lvl9pPr>
              <a:defRPr sz="58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73176" y="838807"/>
            <a:ext cx="12325205" cy="3569807"/>
          </a:xfrm>
        </p:spPr>
        <p:txBody>
          <a:bodyPr anchor="b"/>
          <a:lstStyle>
            <a:defPPr>
              <a:defRPr kern="1200" smtId="4294967295"/>
            </a:defPPr>
            <a:lvl1pPr algn="l">
              <a:defRPr sz="7360" b="1"/>
            </a:lvl1pPr>
          </a:lstStyle>
          <a:p>
            <a:r>
              <a:rPr lang="en-US"/>
              <a:t>Click to edit Master title style</a:t>
            </a:r>
          </a:p>
        </p:txBody>
      </p:sp>
      <p:sp>
        <p:nvSpPr>
          <p:cNvPr id="3" name="Content Placeholder 2"/>
          <p:cNvSpPr>
            <a:spLocks noGrp="1"/>
          </p:cNvSpPr>
          <p:nvPr>
            <p:ph idx="1"/>
          </p:nvPr>
        </p:nvSpPr>
        <p:spPr>
          <a:xfrm>
            <a:off x="14647152" y="838809"/>
            <a:ext cx="20943089" cy="17980709"/>
          </a:xfrm>
        </p:spPr>
        <p:txBody>
          <a:bodyPr/>
          <a:lstStyle>
            <a:defPPr>
              <a:defRPr kern="1200" smtId="4294967295"/>
            </a:defPPr>
            <a:lvl1pPr>
              <a:defRPr sz="11685"/>
            </a:lvl1pPr>
            <a:lvl2pPr>
              <a:defRPr sz="10168"/>
            </a:lvl2pPr>
            <a:lvl3pPr>
              <a:defRPr sz="8726"/>
            </a:lvl3pPr>
            <a:lvl4pPr>
              <a:defRPr sz="7360"/>
            </a:lvl4pPr>
            <a:lvl5pPr>
              <a:defRPr sz="7360"/>
            </a:lvl5pPr>
            <a:lvl6pPr>
              <a:defRPr sz="7360"/>
            </a:lvl6pPr>
            <a:lvl7pPr>
              <a:defRPr sz="7360"/>
            </a:lvl7pPr>
            <a:lvl8pPr>
              <a:defRPr sz="7360"/>
            </a:lvl8pPr>
            <a:lvl9pPr>
              <a:defRPr sz="7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73176" y="4408616"/>
            <a:ext cx="12325205" cy="14410903"/>
          </a:xfrm>
        </p:spPr>
        <p:txBody>
          <a:bodyPr/>
          <a:lstStyle>
            <a:defPPr>
              <a:defRPr kern="1200" smtId="4294967295"/>
            </a:defPPr>
            <a:lvl1pPr marL="0" indent="0">
              <a:buNone/>
              <a:defRPr sz="5084"/>
            </a:lvl1pPr>
            <a:lvl2pPr marL="1665134" indent="0">
              <a:buNone/>
              <a:defRPr sz="4325"/>
            </a:lvl2pPr>
            <a:lvl3pPr marL="3330268" indent="0">
              <a:buNone/>
              <a:defRPr sz="3642"/>
            </a:lvl3pPr>
            <a:lvl4pPr marL="4995403" indent="0">
              <a:buNone/>
              <a:defRPr sz="3263"/>
            </a:lvl4pPr>
            <a:lvl5pPr marL="6660538" indent="0">
              <a:buNone/>
              <a:defRPr sz="3263"/>
            </a:lvl5pPr>
            <a:lvl6pPr marL="8325672" indent="0">
              <a:buNone/>
              <a:defRPr sz="3263"/>
            </a:lvl6pPr>
            <a:lvl7pPr marL="9990806" indent="0">
              <a:buNone/>
              <a:defRPr sz="3263"/>
            </a:lvl7pPr>
            <a:lvl8pPr marL="11655940" indent="0">
              <a:buNone/>
              <a:defRPr sz="3263"/>
            </a:lvl8pPr>
            <a:lvl9pPr marL="13321075" indent="0">
              <a:buNone/>
              <a:defRPr sz="3263"/>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43093" y="14747400"/>
            <a:ext cx="22478049" cy="1741014"/>
          </a:xfrm>
        </p:spPr>
        <p:txBody>
          <a:bodyPr anchor="b"/>
          <a:lstStyle>
            <a:defPPr>
              <a:defRPr kern="1200" smtId="4294967295"/>
            </a:defPPr>
            <a:lvl1pPr algn="l">
              <a:defRPr sz="7360" b="1"/>
            </a:lvl1pPr>
          </a:lstStyle>
          <a:p>
            <a:r>
              <a:rPr lang="en-US"/>
              <a:t>Click to edit Master title style</a:t>
            </a:r>
          </a:p>
        </p:txBody>
      </p:sp>
      <p:sp>
        <p:nvSpPr>
          <p:cNvPr id="3" name="Picture Placeholder 2"/>
          <p:cNvSpPr>
            <a:spLocks noGrp="1"/>
          </p:cNvSpPr>
          <p:nvPr>
            <p:ph type="pic" idx="1"/>
          </p:nvPr>
        </p:nvSpPr>
        <p:spPr>
          <a:xfrm>
            <a:off x="7343093" y="1882441"/>
            <a:ext cx="22478049" cy="12640627"/>
          </a:xfrm>
        </p:spPr>
        <p:txBody>
          <a:bodyPr/>
          <a:lstStyle>
            <a:defPPr>
              <a:defRPr kern="1200" smtId="4294967295"/>
            </a:defPPr>
            <a:lvl1pPr marL="0" indent="0">
              <a:buNone/>
              <a:defRPr sz="11685"/>
            </a:lvl1pPr>
            <a:lvl2pPr marL="1665134" indent="0">
              <a:buNone/>
              <a:defRPr sz="10168"/>
            </a:lvl2pPr>
            <a:lvl3pPr marL="3330268" indent="0">
              <a:buNone/>
              <a:defRPr sz="8726"/>
            </a:lvl3pPr>
            <a:lvl4pPr marL="4995403" indent="0">
              <a:buNone/>
              <a:defRPr sz="7360"/>
            </a:lvl4pPr>
            <a:lvl5pPr marL="6660538" indent="0">
              <a:buNone/>
              <a:defRPr sz="7360"/>
            </a:lvl5pPr>
            <a:lvl6pPr marL="8325672" indent="0">
              <a:buNone/>
              <a:defRPr sz="7360"/>
            </a:lvl6pPr>
            <a:lvl7pPr marL="9990806" indent="0">
              <a:buNone/>
              <a:defRPr sz="7360"/>
            </a:lvl7pPr>
            <a:lvl8pPr marL="11655940" indent="0">
              <a:buNone/>
              <a:defRPr sz="7360"/>
            </a:lvl8pPr>
            <a:lvl9pPr marL="13321075" indent="0">
              <a:buNone/>
              <a:defRPr sz="7360"/>
            </a:lvl9pPr>
          </a:lstStyle>
          <a:p>
            <a:endParaRPr lang="en-US"/>
          </a:p>
        </p:txBody>
      </p:sp>
      <p:sp>
        <p:nvSpPr>
          <p:cNvPr id="4" name="Text Placeholder 3"/>
          <p:cNvSpPr>
            <a:spLocks noGrp="1"/>
          </p:cNvSpPr>
          <p:nvPr>
            <p:ph type="body" sz="half" idx="2"/>
          </p:nvPr>
        </p:nvSpPr>
        <p:spPr>
          <a:xfrm>
            <a:off x="7343093" y="16488415"/>
            <a:ext cx="22478049" cy="2472528"/>
          </a:xfrm>
        </p:spPr>
        <p:txBody>
          <a:bodyPr/>
          <a:lstStyle>
            <a:defPPr>
              <a:defRPr kern="1200" smtId="4294967295"/>
            </a:defPPr>
            <a:lvl1pPr marL="0" indent="0">
              <a:buNone/>
              <a:defRPr sz="5084"/>
            </a:lvl1pPr>
            <a:lvl2pPr marL="1665134" indent="0">
              <a:buNone/>
              <a:defRPr sz="4325"/>
            </a:lvl2pPr>
            <a:lvl3pPr marL="3330268" indent="0">
              <a:buNone/>
              <a:defRPr sz="3642"/>
            </a:lvl3pPr>
            <a:lvl4pPr marL="4995403" indent="0">
              <a:buNone/>
              <a:defRPr sz="3263"/>
            </a:lvl4pPr>
            <a:lvl5pPr marL="6660538" indent="0">
              <a:buNone/>
              <a:defRPr sz="3263"/>
            </a:lvl5pPr>
            <a:lvl6pPr marL="8325672" indent="0">
              <a:buNone/>
              <a:defRPr sz="3263"/>
            </a:lvl6pPr>
            <a:lvl7pPr marL="9990806" indent="0">
              <a:buNone/>
              <a:defRPr sz="3263"/>
            </a:lvl7pPr>
            <a:lvl8pPr marL="11655940" indent="0">
              <a:buNone/>
              <a:defRPr sz="3263"/>
            </a:lvl8pPr>
            <a:lvl9pPr marL="13321075" indent="0">
              <a:buNone/>
              <a:defRPr sz="3263"/>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4/10/2025</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3172" y="843686"/>
            <a:ext cx="33717069" cy="3511286"/>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873172" y="4915803"/>
            <a:ext cx="33717069" cy="13903717"/>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73171" y="19526650"/>
            <a:ext cx="8741463" cy="1121661"/>
          </a:xfrm>
          <a:prstGeom prst="rect">
            <a:avLst/>
          </a:prstGeom>
        </p:spPr>
        <p:txBody>
          <a:bodyPr vert="horz" lIns="438903" tIns="219451" rIns="438903" bIns="219451" rtlCol="0" anchor="ctr"/>
          <a:lstStyle>
            <a:defPPr>
              <a:defRPr kern="1200" smtId="4294967295"/>
            </a:defPPr>
            <a:lvl1pPr algn="l">
              <a:defRPr sz="4325">
                <a:solidFill>
                  <a:schemeClr val="tx1">
                    <a:tint val="75000"/>
                  </a:schemeClr>
                </a:solidFill>
              </a:defRPr>
            </a:lvl1pPr>
          </a:lstStyle>
          <a:p>
            <a:fld id="{F8E1F909-3568-40F5-8205-05484158C88C}" type="datetimeFigureOut">
              <a:rPr lang="en-US" smtClean="0"/>
              <a:t>4/10/2025</a:t>
            </a:fld>
            <a:endParaRPr lang="en-US"/>
          </a:p>
        </p:txBody>
      </p:sp>
      <p:sp>
        <p:nvSpPr>
          <p:cNvPr id="5" name="Footer Placeholder 4"/>
          <p:cNvSpPr>
            <a:spLocks noGrp="1"/>
          </p:cNvSpPr>
          <p:nvPr>
            <p:ph type="ftr" sz="quarter" idx="3"/>
          </p:nvPr>
        </p:nvSpPr>
        <p:spPr>
          <a:xfrm>
            <a:off x="12800001" y="19526650"/>
            <a:ext cx="11863414" cy="1121661"/>
          </a:xfrm>
          <a:prstGeom prst="rect">
            <a:avLst/>
          </a:prstGeom>
        </p:spPr>
        <p:txBody>
          <a:bodyPr vert="horz" lIns="438903" tIns="219451" rIns="438903" bIns="219451" rtlCol="0" anchor="ctr"/>
          <a:lstStyle>
            <a:defPPr>
              <a:defRPr kern="1200" smtId="4294967295"/>
            </a:defPPr>
            <a:lvl1pPr algn="ctr">
              <a:defRPr sz="432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848780" y="19526650"/>
            <a:ext cx="8741463" cy="1121661"/>
          </a:xfrm>
          <a:prstGeom prst="rect">
            <a:avLst/>
          </a:prstGeom>
        </p:spPr>
        <p:txBody>
          <a:bodyPr vert="horz" lIns="438903" tIns="219451" rIns="438903" bIns="219451" rtlCol="0" anchor="ctr"/>
          <a:lstStyle>
            <a:defPPr>
              <a:defRPr kern="1200" smtId="4294967295"/>
            </a:defPPr>
            <a:lvl1pPr algn="r">
              <a:defRPr sz="4325">
                <a:solidFill>
                  <a:schemeClr val="tx1">
                    <a:tint val="75000"/>
                  </a:schemeClr>
                </a:solidFill>
              </a:defRPr>
            </a:lvl1pPr>
          </a:lstStyle>
          <a:p>
            <a:fld id="{5A40D005-FB29-4DA1-AF6A-7002CDC49E30}" type="slidenum">
              <a:rPr lang="en-US" smtClean="0"/>
              <a:t>‹#›</a:t>
            </a:fld>
            <a:endParaRPr lang="en-US"/>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330268" rtl="0" eaLnBrk="1" latinLnBrk="0" hangingPunct="1">
        <a:spcBef>
          <a:spcPct val="0"/>
        </a:spcBef>
        <a:buNone/>
        <a:defRPr sz="16010" kern="1200">
          <a:solidFill>
            <a:schemeClr val="tx1"/>
          </a:solidFill>
          <a:latin typeface="+mj-lt"/>
          <a:ea typeface="+mj-ea"/>
          <a:cs typeface="+mj-cs"/>
        </a:defRPr>
      </a:lvl1pPr>
    </p:titleStyle>
    <p:bodyStyle>
      <a:defPPr>
        <a:defRPr kern="1200" smtId="4294967295"/>
      </a:defPPr>
      <a:lvl1pPr marL="1248851" indent="-1248851" algn="l" defTabSz="3330268" rtl="0" eaLnBrk="1" latinLnBrk="0" hangingPunct="1">
        <a:spcBef>
          <a:spcPct val="20000"/>
        </a:spcBef>
        <a:buFont typeface="Arial" pitchFamily="34" charset="0"/>
        <a:buChar char="•"/>
        <a:defRPr sz="11685" kern="1200">
          <a:solidFill>
            <a:schemeClr val="tx1"/>
          </a:solidFill>
          <a:latin typeface="+mn-lt"/>
          <a:ea typeface="+mn-ea"/>
          <a:cs typeface="+mn-cs"/>
        </a:defRPr>
      </a:lvl1pPr>
      <a:lvl2pPr marL="2705844" indent="-1040709" algn="l" defTabSz="3330268" rtl="0" eaLnBrk="1" latinLnBrk="0" hangingPunct="1">
        <a:spcBef>
          <a:spcPct val="20000"/>
        </a:spcBef>
        <a:buFont typeface="Arial" pitchFamily="34" charset="0"/>
        <a:buChar char="–"/>
        <a:defRPr sz="10168" kern="1200">
          <a:solidFill>
            <a:schemeClr val="tx1"/>
          </a:solidFill>
          <a:latin typeface="+mn-lt"/>
          <a:ea typeface="+mn-ea"/>
          <a:cs typeface="+mn-cs"/>
        </a:defRPr>
      </a:lvl2pPr>
      <a:lvl3pPr marL="4162836" indent="-832567" algn="l" defTabSz="3330268" rtl="0" eaLnBrk="1" latinLnBrk="0" hangingPunct="1">
        <a:spcBef>
          <a:spcPct val="20000"/>
        </a:spcBef>
        <a:buFont typeface="Arial" pitchFamily="34" charset="0"/>
        <a:buChar char="•"/>
        <a:defRPr sz="8726" kern="1200">
          <a:solidFill>
            <a:schemeClr val="tx1"/>
          </a:solidFill>
          <a:latin typeface="+mn-lt"/>
          <a:ea typeface="+mn-ea"/>
          <a:cs typeface="+mn-cs"/>
        </a:defRPr>
      </a:lvl3pPr>
      <a:lvl4pPr marL="5827970"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4pPr>
      <a:lvl5pPr marL="7493105"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5pPr>
      <a:lvl6pPr marL="9158238"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6pPr>
      <a:lvl7pPr marL="10823373"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7pPr>
      <a:lvl8pPr marL="12488508"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8pPr>
      <a:lvl9pPr marL="14153641" indent="-832567" algn="l" defTabSz="3330268" rtl="0" eaLnBrk="1" latinLnBrk="0" hangingPunct="1">
        <a:spcBef>
          <a:spcPct val="20000"/>
        </a:spcBef>
        <a:buFont typeface="Arial" pitchFamily="34" charset="0"/>
        <a:buChar char="•"/>
        <a:defRPr sz="7360" kern="1200">
          <a:solidFill>
            <a:schemeClr val="tx1"/>
          </a:solidFill>
          <a:latin typeface="+mn-lt"/>
          <a:ea typeface="+mn-ea"/>
          <a:cs typeface="+mn-cs"/>
        </a:defRPr>
      </a:lvl9pPr>
    </p:bodyStyle>
    <p:otherStyle>
      <a:defPPr>
        <a:defRPr lang="en-US"/>
      </a:defPPr>
      <a:lvl1pPr marL="0" algn="l" defTabSz="3330268" rtl="0" eaLnBrk="1" latinLnBrk="0" hangingPunct="1">
        <a:defRPr sz="6601" kern="1200">
          <a:solidFill>
            <a:schemeClr val="tx1"/>
          </a:solidFill>
          <a:latin typeface="+mn-lt"/>
          <a:ea typeface="+mn-ea"/>
          <a:cs typeface="+mn-cs"/>
        </a:defRPr>
      </a:lvl1pPr>
      <a:lvl2pPr marL="1665134" algn="l" defTabSz="3330268" rtl="0" eaLnBrk="1" latinLnBrk="0" hangingPunct="1">
        <a:defRPr sz="6601" kern="1200">
          <a:solidFill>
            <a:schemeClr val="tx1"/>
          </a:solidFill>
          <a:latin typeface="+mn-lt"/>
          <a:ea typeface="+mn-ea"/>
          <a:cs typeface="+mn-cs"/>
        </a:defRPr>
      </a:lvl2pPr>
      <a:lvl3pPr marL="3330268" algn="l" defTabSz="3330268" rtl="0" eaLnBrk="1" latinLnBrk="0" hangingPunct="1">
        <a:defRPr sz="6601" kern="1200">
          <a:solidFill>
            <a:schemeClr val="tx1"/>
          </a:solidFill>
          <a:latin typeface="+mn-lt"/>
          <a:ea typeface="+mn-ea"/>
          <a:cs typeface="+mn-cs"/>
        </a:defRPr>
      </a:lvl3pPr>
      <a:lvl4pPr marL="4995403" algn="l" defTabSz="3330268" rtl="0" eaLnBrk="1" latinLnBrk="0" hangingPunct="1">
        <a:defRPr sz="6601" kern="1200">
          <a:solidFill>
            <a:schemeClr val="tx1"/>
          </a:solidFill>
          <a:latin typeface="+mn-lt"/>
          <a:ea typeface="+mn-ea"/>
          <a:cs typeface="+mn-cs"/>
        </a:defRPr>
      </a:lvl4pPr>
      <a:lvl5pPr marL="6660538" algn="l" defTabSz="3330268" rtl="0" eaLnBrk="1" latinLnBrk="0" hangingPunct="1">
        <a:defRPr sz="6601" kern="1200">
          <a:solidFill>
            <a:schemeClr val="tx1"/>
          </a:solidFill>
          <a:latin typeface="+mn-lt"/>
          <a:ea typeface="+mn-ea"/>
          <a:cs typeface="+mn-cs"/>
        </a:defRPr>
      </a:lvl5pPr>
      <a:lvl6pPr marL="8325672" algn="l" defTabSz="3330268" rtl="0" eaLnBrk="1" latinLnBrk="0" hangingPunct="1">
        <a:defRPr sz="6601" kern="1200">
          <a:solidFill>
            <a:schemeClr val="tx1"/>
          </a:solidFill>
          <a:latin typeface="+mn-lt"/>
          <a:ea typeface="+mn-ea"/>
          <a:cs typeface="+mn-cs"/>
        </a:defRPr>
      </a:lvl6pPr>
      <a:lvl7pPr marL="9990806" algn="l" defTabSz="3330268" rtl="0" eaLnBrk="1" latinLnBrk="0" hangingPunct="1">
        <a:defRPr sz="6601" kern="1200">
          <a:solidFill>
            <a:schemeClr val="tx1"/>
          </a:solidFill>
          <a:latin typeface="+mn-lt"/>
          <a:ea typeface="+mn-ea"/>
          <a:cs typeface="+mn-cs"/>
        </a:defRPr>
      </a:lvl7pPr>
      <a:lvl8pPr marL="11655940" algn="l" defTabSz="3330268" rtl="0" eaLnBrk="1" latinLnBrk="0" hangingPunct="1">
        <a:defRPr sz="6601" kern="1200">
          <a:solidFill>
            <a:schemeClr val="tx1"/>
          </a:solidFill>
          <a:latin typeface="+mn-lt"/>
          <a:ea typeface="+mn-ea"/>
          <a:cs typeface="+mn-cs"/>
        </a:defRPr>
      </a:lvl8pPr>
      <a:lvl9pPr marL="13321075" algn="l" defTabSz="3330268" rtl="0" eaLnBrk="1" latinLnBrk="0" hangingPunct="1">
        <a:defRPr sz="66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2.xml"/><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3.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2.xml"/><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6.xml"/><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2.xml"/><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6.xml"/><Relationship Id="rId10" Type="http://schemas.openxmlformats.org/officeDocument/2006/relationships/image" Target="../media/image7.png"/><Relationship Id="rId4" Type="http://schemas.openxmlformats.org/officeDocument/2006/relationships/slide" Target="slide3.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9.png"/><Relationship Id="rId3" Type="http://schemas.microsoft.com/office/2007/relationships/media" Target="../media/media2.mp4"/><Relationship Id="rId7" Type="http://schemas.openxmlformats.org/officeDocument/2006/relationships/slide" Target="slide2.xml"/><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xml"/><Relationship Id="rId11" Type="http://schemas.openxmlformats.org/officeDocument/2006/relationships/slide" Target="slide5.xml"/><Relationship Id="rId5" Type="http://schemas.openxmlformats.org/officeDocument/2006/relationships/slideLayout" Target="../slideLayouts/slideLayout1.xml"/><Relationship Id="rId10" Type="http://schemas.openxmlformats.org/officeDocument/2006/relationships/slide" Target="slide4.xml"/><Relationship Id="rId4" Type="http://schemas.openxmlformats.org/officeDocument/2006/relationships/video" Target="../media/media2.mp4"/><Relationship Id="rId9"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5.xml"/><Relationship Id="rId2" Type="http://schemas.openxmlformats.org/officeDocument/2006/relationships/slide" Target="slide1.xml"/><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 name="Rounded Rectangle 74"/>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658949EF-68A8-F2E1-C5C6-5BC27F79F5EE}"/>
              </a:ext>
            </a:extLst>
          </p:cNvPr>
          <p:cNvSpPr/>
          <p:nvPr/>
        </p:nvSpPr>
        <p:spPr>
          <a:xfrm>
            <a:off x="1205706" y="3924437"/>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2"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1C7F9981-8050-A543-E356-ECA3BEF12593}"/>
              </a:ext>
            </a:extLst>
          </p:cNvPr>
          <p:cNvSpPr/>
          <p:nvPr/>
        </p:nvSpPr>
        <p:spPr>
          <a:xfrm>
            <a:off x="7190904"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3"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6FFC86DD-CB7D-6031-AEB7-F01EA91ACA03}"/>
              </a:ext>
            </a:extLst>
          </p:cNvPr>
          <p:cNvSpPr/>
          <p:nvPr/>
        </p:nvSpPr>
        <p:spPr>
          <a:xfrm>
            <a:off x="13176102" y="4016339"/>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4"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0F851867-D494-F4CF-0B60-52AF4ED0C987}"/>
              </a:ext>
            </a:extLst>
          </p:cNvPr>
          <p:cNvSpPr/>
          <p:nvPr/>
        </p:nvSpPr>
        <p:spPr>
          <a:xfrm>
            <a:off x="31131696"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5"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F27F1800-7D26-056F-8627-7AD5713CFD3C}"/>
              </a:ext>
            </a:extLst>
          </p:cNvPr>
          <p:cNvSpPr/>
          <p:nvPr/>
        </p:nvSpPr>
        <p:spPr>
          <a:xfrm>
            <a:off x="19161300" y="4054763"/>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503AAAED-D3C2-767F-6C72-1712F046B448}"/>
              </a:ext>
            </a:extLst>
          </p:cNvPr>
          <p:cNvSpPr/>
          <p:nvPr/>
        </p:nvSpPr>
        <p:spPr>
          <a:xfrm>
            <a:off x="25146498" y="4085486"/>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sp>
        <p:nvSpPr>
          <p:cNvPr id="10" name="TextBox 9">
            <a:extLst>
              <a:ext uri="{FF2B5EF4-FFF2-40B4-BE49-F238E27FC236}">
                <a16:creationId xmlns:a16="http://schemas.microsoft.com/office/drawing/2014/main" id="{9AC06C32-C4C3-C922-286D-D8AEC84ACA26}"/>
              </a:ext>
            </a:extLst>
          </p:cNvPr>
          <p:cNvSpPr txBox="1"/>
          <p:nvPr/>
        </p:nvSpPr>
        <p:spPr>
          <a:xfrm>
            <a:off x="1205706" y="5841769"/>
            <a:ext cx="34709310" cy="14255634"/>
          </a:xfrm>
          <a:prstGeom prst="rect">
            <a:avLst/>
          </a:prstGeom>
          <a:noFill/>
        </p:spPr>
        <p:txBody>
          <a:bodyPr wrap="square" rtlCol="0">
            <a:spAutoFit/>
          </a:bodyPr>
          <a:lstStyle/>
          <a:p>
            <a:pPr rtl="0" fontAlgn="base">
              <a:lnSpc>
                <a:spcPct val="150000"/>
              </a:lnSpc>
            </a:pPr>
            <a:r>
              <a:rPr lang="en-US" sz="8000" b="1" i="0" strike="noStrike" dirty="0">
                <a:solidFill>
                  <a:schemeClr val="bg1"/>
                </a:solidFill>
                <a:effectLst/>
                <a:latin typeface="Consolas" panose="020B0609020204030204" pitchFamily="49" charset="0"/>
              </a:rPr>
              <a:t>BACKGROUND</a:t>
            </a:r>
          </a:p>
          <a:p>
            <a:pPr rtl="0" fontAlgn="base">
              <a:lnSpc>
                <a:spcPct val="150000"/>
              </a:lnSpc>
              <a:buFont typeface="Arial" panose="020B0604020202020204" pitchFamily="34" charset="0"/>
              <a:buChar char="•"/>
            </a:pPr>
            <a:r>
              <a:rPr lang="en-US" sz="6000" i="0" u="sng" strike="noStrike" dirty="0">
                <a:solidFill>
                  <a:schemeClr val="bg1"/>
                </a:solidFill>
                <a:effectLst/>
                <a:latin typeface="Consolas" panose="020B0609020204030204" pitchFamily="49" charset="0"/>
              </a:rPr>
              <a:t>Network Security</a:t>
            </a:r>
            <a:r>
              <a:rPr lang="en-US" sz="6000" i="0" u="none" strike="noStrike" dirty="0">
                <a:solidFill>
                  <a:schemeClr val="bg1"/>
                </a:solidFill>
                <a:effectLst/>
                <a:latin typeface="Consolas" panose="020B0609020204030204" pitchFamily="49" charset="0"/>
              </a:rPr>
              <a:t>: Digital technologies have evolved rapidly, making network security essential for protecting data flow. </a:t>
            </a:r>
          </a:p>
          <a:p>
            <a:pPr rtl="0" fontAlgn="base">
              <a:lnSpc>
                <a:spcPct val="150000"/>
              </a:lnSpc>
              <a:buFont typeface="Arial" panose="020B0604020202020204" pitchFamily="34" charset="0"/>
              <a:buChar char="•"/>
            </a:pPr>
            <a:r>
              <a:rPr lang="en-US" sz="6000" i="0" u="sng" strike="noStrike" dirty="0">
                <a:solidFill>
                  <a:schemeClr val="bg1"/>
                </a:solidFill>
                <a:effectLst/>
                <a:latin typeface="Consolas" panose="020B0609020204030204" pitchFamily="49" charset="0"/>
              </a:rPr>
              <a:t>Limitations of Traditional Intrusion Detection Systems (IDS)</a:t>
            </a:r>
            <a:r>
              <a:rPr lang="en-US" sz="6000" i="0" u="none" strike="noStrike" dirty="0">
                <a:solidFill>
                  <a:schemeClr val="bg1"/>
                </a:solidFill>
                <a:effectLst/>
                <a:latin typeface="Consolas" panose="020B0609020204030204" pitchFamily="49" charset="0"/>
              </a:rPr>
              <a:t>:</a:t>
            </a:r>
          </a:p>
          <a:p>
            <a:pPr marL="742950" lvl="1" indent="-285750" rtl="0" fontAlgn="base">
              <a:lnSpc>
                <a:spcPct val="150000"/>
              </a:lnSpc>
              <a:buFont typeface="Arial" panose="020B0604020202020204" pitchFamily="34" charset="0"/>
              <a:buChar char="•"/>
            </a:pPr>
            <a:r>
              <a:rPr lang="en-US" sz="6000" i="0" u="none" strike="noStrike" dirty="0">
                <a:solidFill>
                  <a:schemeClr val="bg1"/>
                </a:solidFill>
                <a:effectLst/>
                <a:latin typeface="Consolas" panose="020B0609020204030204" pitchFamily="49" charset="0"/>
              </a:rPr>
              <a:t>IDS can only recognize known signatures and attack patterns</a:t>
            </a:r>
          </a:p>
          <a:p>
            <a:pPr marL="742950" lvl="1" indent="-285750" rtl="0" fontAlgn="base">
              <a:lnSpc>
                <a:spcPct val="150000"/>
              </a:lnSpc>
              <a:buFont typeface="Arial" panose="020B0604020202020204" pitchFamily="34" charset="0"/>
              <a:buChar char="•"/>
            </a:pPr>
            <a:r>
              <a:rPr lang="en-US" sz="6000" i="0" u="none" strike="noStrike" dirty="0">
                <a:solidFill>
                  <a:schemeClr val="bg1"/>
                </a:solidFill>
                <a:effectLst/>
                <a:latin typeface="Consolas" panose="020B0609020204030204" pitchFamily="49" charset="0"/>
              </a:rPr>
              <a:t>The system needs frequent rule updates to stay effective</a:t>
            </a:r>
          </a:p>
          <a:p>
            <a:pPr marL="742950" lvl="1" indent="-285750" rtl="0" fontAlgn="base">
              <a:lnSpc>
                <a:spcPct val="150000"/>
              </a:lnSpc>
              <a:buFont typeface="Arial" panose="020B0604020202020204" pitchFamily="34" charset="0"/>
              <a:buChar char="•"/>
            </a:pPr>
            <a:r>
              <a:rPr lang="en-US" sz="6000" i="0" u="none" strike="noStrike" dirty="0">
                <a:solidFill>
                  <a:schemeClr val="bg1"/>
                </a:solidFill>
                <a:effectLst/>
                <a:latin typeface="Consolas" panose="020B0609020204030204" pitchFamily="49" charset="0"/>
              </a:rPr>
              <a:t>Rule-based IDS cannot analyze evolving attack patterns</a:t>
            </a:r>
          </a:p>
          <a:p>
            <a:pPr rtl="0" fontAlgn="base">
              <a:lnSpc>
                <a:spcPct val="150000"/>
              </a:lnSpc>
              <a:buFont typeface="Arial" panose="020B0604020202020204" pitchFamily="34" charset="0"/>
              <a:buChar char="•"/>
            </a:pPr>
            <a:r>
              <a:rPr lang="en-US" sz="6000" i="0" u="none" strike="noStrike" dirty="0">
                <a:solidFill>
                  <a:schemeClr val="bg1"/>
                </a:solidFill>
                <a:effectLst/>
                <a:latin typeface="Consolas" panose="020B0609020204030204" pitchFamily="49" charset="0"/>
              </a:rPr>
              <a:t>A </a:t>
            </a:r>
            <a:r>
              <a:rPr lang="en-US" sz="6000" i="0" u="sng" strike="noStrike" dirty="0">
                <a:solidFill>
                  <a:schemeClr val="bg1"/>
                </a:solidFill>
                <a:effectLst/>
                <a:latin typeface="Consolas" panose="020B0609020204030204" pitchFamily="49" charset="0"/>
              </a:rPr>
              <a:t>self-learning anomaly detection model</a:t>
            </a:r>
            <a:r>
              <a:rPr lang="en-US" sz="6000" i="0" u="none" strike="noStrike" dirty="0">
                <a:solidFill>
                  <a:schemeClr val="bg1"/>
                </a:solidFill>
                <a:effectLst/>
                <a:latin typeface="Consolas" panose="020B0609020204030204" pitchFamily="49" charset="0"/>
              </a:rPr>
              <a:t> can detect new cyber threats by analyzing trends in network traffic. By examining packet flow, it provides insights into network security.</a:t>
            </a:r>
          </a:p>
        </p:txBody>
      </p:sp>
    </p:spTree>
    <p:extLst>
      <p:ext uri="{BB962C8B-B14F-4D97-AF65-F5344CB8AC3E}">
        <p14:creationId xmlns:p14="http://schemas.microsoft.com/office/powerpoint/2010/main" val="127040473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634C1E9-14FE-689F-7132-46942426B564}"/>
            </a:ext>
          </a:extLst>
        </p:cNvPr>
        <p:cNvGrpSpPr/>
        <p:nvPr/>
      </p:nvGrpSpPr>
      <p:grpSpPr>
        <a:xfrm>
          <a:off x="0" y="0"/>
          <a:ext cx="0" cy="0"/>
          <a:chOff x="0" y="0"/>
          <a:chExt cx="0" cy="0"/>
        </a:xfrm>
      </p:grpSpPr>
      <p:sp>
        <p:nvSpPr>
          <p:cNvPr id="75" name="Rounded Rectangle 74">
            <a:extLst>
              <a:ext uri="{FF2B5EF4-FFF2-40B4-BE49-F238E27FC236}">
                <a16:creationId xmlns:a16="http://schemas.microsoft.com/office/drawing/2014/main" id="{DAE0D9F0-6F6A-1903-7509-3238FA5BE2D6}"/>
              </a:ext>
            </a:extLst>
          </p:cNvPr>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861B63FB-D177-9D4A-E594-53BE02228118}"/>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9D1C29D5-1FC1-424C-3163-323C81229FEC}"/>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751D709D-9E7F-E04D-9623-744E21D08589}"/>
              </a:ext>
            </a:extLst>
          </p:cNvPr>
          <p:cNvSpPr/>
          <p:nvPr/>
        </p:nvSpPr>
        <p:spPr>
          <a:xfrm>
            <a:off x="1205706" y="3924437"/>
            <a:ext cx="5181600" cy="1447800"/>
          </a:xfrm>
          <a:prstGeom prst="roundRect">
            <a:avLst/>
          </a:prstGeom>
          <a:solidFill>
            <a:schemeClr val="tx1"/>
          </a:solidFill>
          <a:ln w="381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2"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867518A1-AFC2-0FCD-D55C-771AD514C8BB}"/>
              </a:ext>
            </a:extLst>
          </p:cNvPr>
          <p:cNvSpPr/>
          <p:nvPr/>
        </p:nvSpPr>
        <p:spPr>
          <a:xfrm>
            <a:off x="7190904" y="4027542"/>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3"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69DBB032-342C-4214-AE65-D832DDFF375C}"/>
              </a:ext>
            </a:extLst>
          </p:cNvPr>
          <p:cNvSpPr/>
          <p:nvPr/>
        </p:nvSpPr>
        <p:spPr>
          <a:xfrm>
            <a:off x="13176102" y="4016339"/>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4"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59EC9F6B-D0BF-B3E3-9696-33E3B4871CB5}"/>
              </a:ext>
            </a:extLst>
          </p:cNvPr>
          <p:cNvSpPr/>
          <p:nvPr/>
        </p:nvSpPr>
        <p:spPr>
          <a:xfrm>
            <a:off x="31131696"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5"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9414071C-3A14-4F35-09E8-F491FB2D0DF0}"/>
              </a:ext>
            </a:extLst>
          </p:cNvPr>
          <p:cNvSpPr/>
          <p:nvPr/>
        </p:nvSpPr>
        <p:spPr>
          <a:xfrm>
            <a:off x="19161300" y="4054763"/>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7002990C-D880-56A0-5875-DBDF7FE92B61}"/>
              </a:ext>
            </a:extLst>
          </p:cNvPr>
          <p:cNvSpPr/>
          <p:nvPr/>
        </p:nvSpPr>
        <p:spPr>
          <a:xfrm>
            <a:off x="25146498" y="4085486"/>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pic>
        <p:nvPicPr>
          <p:cNvPr id="1028" name="Picture 4">
            <a:extLst>
              <a:ext uri="{FF2B5EF4-FFF2-40B4-BE49-F238E27FC236}">
                <a16:creationId xmlns:a16="http://schemas.microsoft.com/office/drawing/2014/main" id="{4CFA6ABF-11FB-CA93-E00E-FB7C216FA1B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69579" y1="65350" x2="73333" y2="64800"/>
                        <a14:foregroundMark x1="76570" y1="71900" x2="84595" y2="75250"/>
                        <a14:foregroundMark x1="84595" y1="75250" x2="89126" y2="79250"/>
                        <a14:foregroundMark x1="89126" y1="79250" x2="89256" y2="80700"/>
                      </a14:backgroundRemoval>
                    </a14:imgEffect>
                  </a14:imgLayer>
                </a14:imgProps>
              </a:ext>
              <a:ext uri="{28A0092B-C50C-407E-A947-70E740481C1C}">
                <a14:useLocalDpi xmlns:a14="http://schemas.microsoft.com/office/drawing/2010/main" val="0"/>
              </a:ext>
            </a:extLst>
          </a:blip>
          <a:srcRect/>
          <a:stretch>
            <a:fillRect/>
          </a:stretch>
        </p:blipFill>
        <p:spPr bwMode="auto">
          <a:xfrm>
            <a:off x="24342900" y="5694335"/>
            <a:ext cx="14716125" cy="19050000"/>
          </a:xfrm>
          <a:prstGeom prst="rect">
            <a:avLst/>
          </a:prstGeom>
          <a:noFill/>
          <a:effectLst>
            <a:glow rad="1905000">
              <a:srgbClr val="441557">
                <a:alpha val="78000"/>
              </a:srgbClr>
            </a:glo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389D468-E14A-A0A3-B875-28B1E5604A95}"/>
              </a:ext>
            </a:extLst>
          </p:cNvPr>
          <p:cNvSpPr txBox="1"/>
          <p:nvPr/>
        </p:nvSpPr>
        <p:spPr>
          <a:xfrm>
            <a:off x="1472616" y="6498739"/>
            <a:ext cx="26060400" cy="13326725"/>
          </a:xfrm>
          <a:prstGeom prst="rect">
            <a:avLst/>
          </a:prstGeom>
          <a:noFill/>
        </p:spPr>
        <p:txBody>
          <a:bodyPr wrap="square" rtlCol="0">
            <a:spAutoFit/>
          </a:bodyPr>
          <a:lstStyle/>
          <a:p>
            <a:pPr rtl="0" fontAlgn="base">
              <a:spcAft>
                <a:spcPts val="1800"/>
              </a:spcAft>
            </a:pPr>
            <a:r>
              <a:rPr lang="en-US" sz="7000" b="1" i="0" u="none" strike="noStrike" dirty="0">
                <a:solidFill>
                  <a:schemeClr val="bg1"/>
                </a:solidFill>
                <a:effectLst/>
                <a:latin typeface="Consolas" panose="020B0609020204030204" pitchFamily="49" charset="0"/>
              </a:rPr>
              <a:t>RESEARCH OBJECTIVE</a:t>
            </a:r>
          </a:p>
          <a:p>
            <a:pPr rtl="0" fontAlgn="base">
              <a:spcAft>
                <a:spcPts val="1800"/>
              </a:spcAft>
            </a:pPr>
            <a:r>
              <a:rPr lang="en-US" sz="5000" dirty="0">
                <a:solidFill>
                  <a:schemeClr val="bg1"/>
                </a:solidFill>
                <a:latin typeface="Consolas" panose="020B0609020204030204" pitchFamily="49" charset="0"/>
              </a:rPr>
              <a:t>The </a:t>
            </a:r>
            <a:r>
              <a:rPr lang="en-US" sz="5000" i="0" u="none" strike="noStrike" dirty="0">
                <a:solidFill>
                  <a:schemeClr val="bg1"/>
                </a:solidFill>
                <a:effectLst/>
                <a:latin typeface="Consolas" panose="020B0609020204030204" pitchFamily="49" charset="0"/>
              </a:rPr>
              <a:t>primary goal of this research is to develop an anomaly detection </a:t>
            </a:r>
            <a:r>
              <a:rPr lang="en-US" sz="5000" dirty="0">
                <a:solidFill>
                  <a:schemeClr val="bg1"/>
                </a:solidFill>
                <a:latin typeface="Consolas" panose="020B0609020204030204" pitchFamily="49" charset="0"/>
              </a:rPr>
              <a:t>d</a:t>
            </a:r>
            <a:r>
              <a:rPr lang="en-US" sz="5000" i="0" u="none" strike="noStrike" dirty="0">
                <a:solidFill>
                  <a:schemeClr val="bg1"/>
                </a:solidFill>
                <a:effectLst/>
                <a:latin typeface="Consolas" panose="020B0609020204030204" pitchFamily="49" charset="0"/>
              </a:rPr>
              <a:t>ashboard that leverages machine learning to identify and evaluate network anomalies.</a:t>
            </a:r>
            <a:endParaRPr lang="en-US" sz="4000" i="0" u="none" strike="noStrike" dirty="0">
              <a:solidFill>
                <a:schemeClr val="bg1"/>
              </a:solidFill>
              <a:effectLst/>
              <a:latin typeface="Consolas" panose="020B0609020204030204" pitchFamily="49" charset="0"/>
            </a:endParaRPr>
          </a:p>
          <a:p>
            <a:pPr rtl="0" fontAlgn="base">
              <a:spcAft>
                <a:spcPts val="1800"/>
              </a:spcAft>
            </a:pPr>
            <a:r>
              <a:rPr lang="en-US" sz="7000" b="1" dirty="0">
                <a:solidFill>
                  <a:schemeClr val="bg1"/>
                </a:solidFill>
                <a:latin typeface="Consolas" panose="020B0609020204030204" pitchFamily="49" charset="0"/>
              </a:rPr>
              <a:t>CORE SYSTEM COMPONENTS</a:t>
            </a:r>
          </a:p>
          <a:p>
            <a:pPr marL="571500"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Real-Time Packet Sniffer</a:t>
            </a:r>
          </a:p>
          <a:p>
            <a:pPr marL="2138822" lvl="1"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Captures live network traffic for immediate analysis by the anomaly detection model.</a:t>
            </a:r>
          </a:p>
          <a:p>
            <a:pPr marL="571500"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Isolation Forest-Based Detection Model	</a:t>
            </a:r>
          </a:p>
          <a:p>
            <a:pPr marL="2138822" lvl="1"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Utilizes the Isolation Forest (iForest) algorithm to identify anomalous patterns in network behavior.</a:t>
            </a:r>
          </a:p>
          <a:p>
            <a:pPr marL="571500"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Interactive Visualization Dashboard</a:t>
            </a:r>
          </a:p>
          <a:p>
            <a:pPr marL="2138822" lvl="1" indent="-571500">
              <a:spcAft>
                <a:spcPts val="1800"/>
              </a:spcAft>
              <a:buFont typeface="Arial" panose="020B0604020202020204" pitchFamily="34" charset="0"/>
              <a:buChar char="•"/>
            </a:pPr>
            <a:r>
              <a:rPr lang="en-US" sz="5000" dirty="0">
                <a:solidFill>
                  <a:schemeClr val="bg1"/>
                </a:solidFill>
                <a:latin typeface="Consolas" panose="020B0609020204030204" pitchFamily="49" charset="0"/>
              </a:rPr>
              <a:t>Provides real-time visualizations of network activity along with dynamic risk scoring for detected anomalies.</a:t>
            </a:r>
          </a:p>
        </p:txBody>
      </p:sp>
    </p:spTree>
    <p:extLst>
      <p:ext uri="{BB962C8B-B14F-4D97-AF65-F5344CB8AC3E}">
        <p14:creationId xmlns:p14="http://schemas.microsoft.com/office/powerpoint/2010/main" val="2980561662"/>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28E2C3-4CE6-F976-3272-FE5AD13B96DE}"/>
            </a:ext>
          </a:extLst>
        </p:cNvPr>
        <p:cNvGrpSpPr/>
        <p:nvPr/>
      </p:nvGrpSpPr>
      <p:grpSpPr>
        <a:xfrm>
          <a:off x="0" y="0"/>
          <a:ext cx="0" cy="0"/>
          <a:chOff x="0" y="0"/>
          <a:chExt cx="0" cy="0"/>
        </a:xfrm>
      </p:grpSpPr>
      <p:sp>
        <p:nvSpPr>
          <p:cNvPr id="75" name="Rounded Rectangle 74">
            <a:extLst>
              <a:ext uri="{FF2B5EF4-FFF2-40B4-BE49-F238E27FC236}">
                <a16:creationId xmlns:a16="http://schemas.microsoft.com/office/drawing/2014/main" id="{D510E7C8-C9F0-5A56-553F-16F43BF4780E}"/>
              </a:ext>
            </a:extLst>
          </p:cNvPr>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429A87D1-25A3-5A85-346A-07AD7931D5CF}"/>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51D416BB-8488-FDE4-5A0B-31567A9AF04E}"/>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1EE69471-04C1-6754-9097-F603C734887D}"/>
              </a:ext>
            </a:extLst>
          </p:cNvPr>
          <p:cNvSpPr/>
          <p:nvPr/>
        </p:nvSpPr>
        <p:spPr>
          <a:xfrm>
            <a:off x="1205706" y="3924437"/>
            <a:ext cx="5181600" cy="1447800"/>
          </a:xfrm>
          <a:prstGeom prst="roundRect">
            <a:avLst/>
          </a:prstGeom>
          <a:solidFill>
            <a:schemeClr val="tx1"/>
          </a:solidFill>
          <a:ln w="381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2"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147C601E-FF88-0B05-8815-E84E3A0F9DDD}"/>
              </a:ext>
            </a:extLst>
          </p:cNvPr>
          <p:cNvSpPr/>
          <p:nvPr/>
        </p:nvSpPr>
        <p:spPr>
          <a:xfrm>
            <a:off x="7190904"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3"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4B994390-2188-B099-E39E-4DA05043EDCF}"/>
              </a:ext>
            </a:extLst>
          </p:cNvPr>
          <p:cNvSpPr/>
          <p:nvPr/>
        </p:nvSpPr>
        <p:spPr>
          <a:xfrm>
            <a:off x="13176102" y="4016339"/>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4"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33CE5FAD-45EF-BE56-B4C8-F6AE06520C2C}"/>
              </a:ext>
            </a:extLst>
          </p:cNvPr>
          <p:cNvSpPr/>
          <p:nvPr/>
        </p:nvSpPr>
        <p:spPr>
          <a:xfrm>
            <a:off x="31131696"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5"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EF3584A4-6FEB-6FBE-CF40-2327FB527702}"/>
              </a:ext>
            </a:extLst>
          </p:cNvPr>
          <p:cNvSpPr/>
          <p:nvPr/>
        </p:nvSpPr>
        <p:spPr>
          <a:xfrm>
            <a:off x="19161300" y="4054763"/>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32078A00-673D-EB03-1A40-C3B1E3EA74BF}"/>
              </a:ext>
            </a:extLst>
          </p:cNvPr>
          <p:cNvSpPr/>
          <p:nvPr/>
        </p:nvSpPr>
        <p:spPr>
          <a:xfrm>
            <a:off x="25146498" y="4085486"/>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pic>
        <p:nvPicPr>
          <p:cNvPr id="4" name="Picture 3" descr="A diagram of a network&#10;&#10;AI-generated content may be incorrect.">
            <a:extLst>
              <a:ext uri="{FF2B5EF4-FFF2-40B4-BE49-F238E27FC236}">
                <a16:creationId xmlns:a16="http://schemas.microsoft.com/office/drawing/2014/main" id="{F329C2D0-2C64-5E66-51D9-C17E81E6A3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2600" y="5807301"/>
            <a:ext cx="9044978" cy="10304140"/>
          </a:xfrm>
          <a:prstGeom prst="rect">
            <a:avLst/>
          </a:prstGeom>
        </p:spPr>
      </p:pic>
      <p:sp>
        <p:nvSpPr>
          <p:cNvPr id="10" name="TextBox 9">
            <a:extLst>
              <a:ext uri="{FF2B5EF4-FFF2-40B4-BE49-F238E27FC236}">
                <a16:creationId xmlns:a16="http://schemas.microsoft.com/office/drawing/2014/main" id="{D28169A2-DCFD-7AAB-114F-65A0FF626FA1}"/>
              </a:ext>
            </a:extLst>
          </p:cNvPr>
          <p:cNvSpPr txBox="1"/>
          <p:nvPr/>
        </p:nvSpPr>
        <p:spPr>
          <a:xfrm>
            <a:off x="1676125" y="16386355"/>
            <a:ext cx="9742235" cy="3477875"/>
          </a:xfrm>
          <a:prstGeom prst="rect">
            <a:avLst/>
          </a:prstGeom>
          <a:noFill/>
        </p:spPr>
        <p:txBody>
          <a:bodyPr wrap="square" rtlCol="0">
            <a:spAutoFit/>
          </a:bodyPr>
          <a:lstStyle/>
          <a:p>
            <a:pPr rtl="0"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Network Packet Capture: Records all packet communication</a:t>
            </a:r>
          </a:p>
          <a:p>
            <a:pPr rtl="0"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Web Server: Contains All logic</a:t>
            </a:r>
          </a:p>
          <a:p>
            <a:pPr rtl="0"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API: Receives data from packet capture</a:t>
            </a:r>
          </a:p>
          <a:p>
            <a:pPr rtl="0"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AI: Analyzes data from AI</a:t>
            </a:r>
          </a:p>
          <a:p>
            <a:pPr rtl="0" fontAlgn="base">
              <a:spcAft>
                <a:spcPts val="1200"/>
              </a:spcAft>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Dashboard: Displays all information of AI analysis</a:t>
            </a:r>
          </a:p>
          <a:p>
            <a:endPar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list of information on a computer&#10;&#10;AI-generated content may be incorrect.">
            <a:extLst>
              <a:ext uri="{FF2B5EF4-FFF2-40B4-BE49-F238E27FC236}">
                <a16:creationId xmlns:a16="http://schemas.microsoft.com/office/drawing/2014/main" id="{7D3A90A7-8674-2AF4-7BF9-1DCDEAD5C2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68979" y="5800157"/>
            <a:ext cx="7755771" cy="10253048"/>
          </a:xfrm>
          <a:prstGeom prst="rect">
            <a:avLst/>
          </a:prstGeom>
        </p:spPr>
      </p:pic>
      <p:sp>
        <p:nvSpPr>
          <p:cNvPr id="17" name="TextBox 16">
            <a:extLst>
              <a:ext uri="{FF2B5EF4-FFF2-40B4-BE49-F238E27FC236}">
                <a16:creationId xmlns:a16="http://schemas.microsoft.com/office/drawing/2014/main" id="{10A96D9F-B431-CC52-7A24-BBF94EF10691}"/>
              </a:ext>
            </a:extLst>
          </p:cNvPr>
          <p:cNvSpPr txBox="1"/>
          <p:nvPr/>
        </p:nvSpPr>
        <p:spPr>
          <a:xfrm>
            <a:off x="24920244" y="16384497"/>
            <a:ext cx="11853240" cy="2862322"/>
          </a:xfrm>
          <a:prstGeom prst="rect">
            <a:avLst/>
          </a:prstGeom>
          <a:noFill/>
        </p:spPr>
        <p:txBody>
          <a:bodyPr wrap="square" rtlCol="0">
            <a:spAutoFit/>
          </a:bodyPr>
          <a:lstStyle/>
          <a:p>
            <a:pPr marL="742950" lvl="1" indent="-285750">
              <a:buFont typeface="Arial" panose="020B0604020202020204" pitchFamily="34" charset="0"/>
              <a:buChar char="•"/>
            </a:pP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Delta Time: time difference between consecutive packets.</a:t>
            </a:r>
          </a:p>
          <a:p>
            <a:pPr marL="742950" lvl="1" indent="-285750">
              <a:buFont typeface="Arial" panose="020B0604020202020204" pitchFamily="34" charset="0"/>
              <a:buChar char="•"/>
            </a:pP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Payload Entropy: Measures the randomness or unpredictability of packet content.</a:t>
            </a:r>
          </a:p>
          <a:p>
            <a:pPr marL="742950" lvl="1" indent="-285750">
              <a:buFont typeface="Arial" panose="020B0604020202020204" pitchFamily="34" charset="0"/>
              <a:buChar char="•"/>
            </a:pP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Rolling Statistics (</a:t>
            </a:r>
            <a:r>
              <a:rPr lang="en-US" sz="30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min</a:t>
            </a: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30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max</a:t>
            </a: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30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mean</a:t>
            </a: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30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standard deviation</a:t>
            </a:r>
            <a:r>
              <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for: Packet Length, Payload Length, TCP Payload Length</a:t>
            </a:r>
          </a:p>
        </p:txBody>
      </p:sp>
      <p:sp>
        <p:nvSpPr>
          <p:cNvPr id="18" name="TextBox 17">
            <a:extLst>
              <a:ext uri="{FF2B5EF4-FFF2-40B4-BE49-F238E27FC236}">
                <a16:creationId xmlns:a16="http://schemas.microsoft.com/office/drawing/2014/main" id="{5C719A5E-66E2-0716-AFE2-DA5F8A962925}"/>
              </a:ext>
            </a:extLst>
          </p:cNvPr>
          <p:cNvSpPr txBox="1"/>
          <p:nvPr/>
        </p:nvSpPr>
        <p:spPr>
          <a:xfrm>
            <a:off x="13718953" y="16386355"/>
            <a:ext cx="9277498" cy="2400657"/>
          </a:xfrm>
          <a:prstGeom prst="rect">
            <a:avLst/>
          </a:prstGeom>
          <a:noFill/>
        </p:spPr>
        <p:txBody>
          <a:bodyPr wrap="square" rtlCol="0">
            <a:spAutoFit/>
          </a:bodyPr>
          <a:lstStyle/>
          <a:p>
            <a:pPr rtl="0"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Scans network for IPv4 TCP packets, serializes results, and sends to 3 mediums:</a:t>
            </a:r>
          </a:p>
          <a:p>
            <a:pPr lvl="1"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API →sends to dashboard display</a:t>
            </a:r>
          </a:p>
          <a:p>
            <a:pPr lvl="1"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File → saves packet log as JSON  file</a:t>
            </a:r>
          </a:p>
          <a:p>
            <a:pPr lvl="1" fontAlgn="base">
              <a:buFont typeface="Arial" panose="020B0604020202020204" pitchFamily="34" charset="0"/>
              <a:buChar char="•"/>
            </a:pPr>
            <a:r>
              <a:rPr lang="en-US" sz="3000" b="1" i="0" u="none" strike="noStrike"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Console → debugging output</a:t>
            </a:r>
            <a:endParaRPr lang="en-US" sz="3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1C66FD4E-999F-6C49-0C30-16F508D8482F}"/>
              </a:ext>
            </a:extLst>
          </p:cNvPr>
          <p:cNvSpPr txBox="1"/>
          <p:nvPr/>
        </p:nvSpPr>
        <p:spPr>
          <a:xfrm>
            <a:off x="1727509" y="19578112"/>
            <a:ext cx="34008392" cy="103858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sz="5500" dirty="0">
                <a:solidFill>
                  <a:schemeClr val="bg1"/>
                </a:solidFill>
                <a:latin typeface="Consolas" panose="020B0609020204030204" pitchFamily="49" charset="0"/>
                <a:ea typeface="Open Sans" panose="020B0606030504020204" pitchFamily="34" charset="0"/>
                <a:cs typeface="Open Sans" panose="020B0606030504020204" pitchFamily="34" charset="0"/>
              </a:rPr>
              <a:t>TECH STACK: </a:t>
            </a:r>
            <a:r>
              <a:rPr lang="en-US" sz="3700" dirty="0">
                <a:solidFill>
                  <a:schemeClr val="bg1"/>
                </a:solidFill>
                <a:latin typeface="Consolas" panose="020B0609020204030204" pitchFamily="49" charset="0"/>
              </a:rPr>
              <a:t>GoLang (with gopacket), Python (with pandas, matplotlib, seaborn, scikit-learn), Django, HTML, CSS, JavaScript.</a:t>
            </a:r>
            <a:endParaRPr lang="en-US" sz="37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endParaRPr>
          </a:p>
        </p:txBody>
      </p:sp>
      <p:pic>
        <p:nvPicPr>
          <p:cNvPr id="11" name="Picture 10" descr="A screenshot of a computer program&#10;&#10;AI-generated content may be incorrect.">
            <a:extLst>
              <a:ext uri="{FF2B5EF4-FFF2-40B4-BE49-F238E27FC236}">
                <a16:creationId xmlns:a16="http://schemas.microsoft.com/office/drawing/2014/main" id="{55D3AA49-1099-D2E3-7E45-50E9CB21A6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659640" y="5800157"/>
            <a:ext cx="7396124" cy="10288604"/>
          </a:xfrm>
          <a:prstGeom prst="rect">
            <a:avLst/>
          </a:prstGeom>
        </p:spPr>
      </p:pic>
    </p:spTree>
    <p:extLst>
      <p:ext uri="{BB962C8B-B14F-4D97-AF65-F5344CB8AC3E}">
        <p14:creationId xmlns:p14="http://schemas.microsoft.com/office/powerpoint/2010/main" val="3589085709"/>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11629FD-4325-CCEE-71EF-8A4A98B18B15}"/>
            </a:ext>
          </a:extLst>
        </p:cNvPr>
        <p:cNvGrpSpPr/>
        <p:nvPr/>
      </p:nvGrpSpPr>
      <p:grpSpPr>
        <a:xfrm>
          <a:off x="0" y="0"/>
          <a:ext cx="0" cy="0"/>
          <a:chOff x="0" y="0"/>
          <a:chExt cx="0" cy="0"/>
        </a:xfrm>
      </p:grpSpPr>
      <p:sp>
        <p:nvSpPr>
          <p:cNvPr id="75" name="Rounded Rectangle 74">
            <a:extLst>
              <a:ext uri="{FF2B5EF4-FFF2-40B4-BE49-F238E27FC236}">
                <a16:creationId xmlns:a16="http://schemas.microsoft.com/office/drawing/2014/main" id="{9F50E15D-668E-E7D1-0275-AC70529B1CFB}"/>
              </a:ext>
            </a:extLst>
          </p:cNvPr>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5CA6BFFA-6514-6400-9113-5A10631EC25B}"/>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1BC20290-5EA7-402D-7FB8-C991E08397C1}"/>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8250EDD7-00CC-99E6-B0A1-11F11042FD3B}"/>
              </a:ext>
            </a:extLst>
          </p:cNvPr>
          <p:cNvSpPr/>
          <p:nvPr/>
        </p:nvSpPr>
        <p:spPr>
          <a:xfrm>
            <a:off x="1205706" y="3924437"/>
            <a:ext cx="5181600" cy="1447800"/>
          </a:xfrm>
          <a:prstGeom prst="roundRect">
            <a:avLst/>
          </a:prstGeom>
          <a:solidFill>
            <a:schemeClr val="tx1"/>
          </a:solidFill>
          <a:ln w="381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2"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AA770C96-100D-F5E3-765F-C759CBC2582A}"/>
              </a:ext>
            </a:extLst>
          </p:cNvPr>
          <p:cNvSpPr/>
          <p:nvPr/>
        </p:nvSpPr>
        <p:spPr>
          <a:xfrm>
            <a:off x="7190904"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3"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610C47B4-2DD5-6E0E-181E-B6F7A08C67CA}"/>
              </a:ext>
            </a:extLst>
          </p:cNvPr>
          <p:cNvSpPr/>
          <p:nvPr/>
        </p:nvSpPr>
        <p:spPr>
          <a:xfrm>
            <a:off x="13176102" y="4016339"/>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4"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D8D5A932-A610-FB5B-145C-740E71C99F5B}"/>
              </a:ext>
            </a:extLst>
          </p:cNvPr>
          <p:cNvSpPr/>
          <p:nvPr/>
        </p:nvSpPr>
        <p:spPr>
          <a:xfrm>
            <a:off x="31131696"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5"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4222E6BA-0F86-2AEE-D05E-4E2B39D63B11}"/>
              </a:ext>
            </a:extLst>
          </p:cNvPr>
          <p:cNvSpPr/>
          <p:nvPr/>
        </p:nvSpPr>
        <p:spPr>
          <a:xfrm>
            <a:off x="19161300" y="4054763"/>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54A574A-86A0-B451-7FBA-B4C55BD972C0}"/>
              </a:ext>
            </a:extLst>
          </p:cNvPr>
          <p:cNvSpPr/>
          <p:nvPr/>
        </p:nvSpPr>
        <p:spPr>
          <a:xfrm>
            <a:off x="25146498" y="4085486"/>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sp>
        <p:nvSpPr>
          <p:cNvPr id="20" name="TextBox 19">
            <a:extLst>
              <a:ext uri="{FF2B5EF4-FFF2-40B4-BE49-F238E27FC236}">
                <a16:creationId xmlns:a16="http://schemas.microsoft.com/office/drawing/2014/main" id="{AEEE1B01-70D3-0AD9-216D-8C30E4051FC3}"/>
              </a:ext>
            </a:extLst>
          </p:cNvPr>
          <p:cNvSpPr txBox="1"/>
          <p:nvPr/>
        </p:nvSpPr>
        <p:spPr>
          <a:xfrm>
            <a:off x="27462811" y="6527493"/>
            <a:ext cx="8001000" cy="6555641"/>
          </a:xfrm>
          <a:prstGeom prst="rect">
            <a:avLst/>
          </a:prstGeom>
          <a:noFill/>
        </p:spPr>
        <p:txBody>
          <a:bodyPr wrap="square" rtlCol="0">
            <a:spAutoFit/>
          </a:bodyPr>
          <a:lstStyle/>
          <a:p>
            <a:r>
              <a:rPr lang="en-US" sz="3400" b="1" dirty="0">
                <a:solidFill>
                  <a:schemeClr val="bg1"/>
                </a:solidFill>
                <a:latin typeface="Consolas" panose="020B0609020204030204" pitchFamily="49" charset="0"/>
              </a:rPr>
              <a:t>System Performance (Tested Locally):</a:t>
            </a:r>
            <a:endParaRPr lang="en-US" sz="3400" dirty="0">
              <a:solidFill>
                <a:schemeClr val="bg1"/>
              </a:solidFill>
              <a:latin typeface="Consolas" panose="020B0609020204030204" pitchFamily="49" charset="0"/>
            </a:endParaRPr>
          </a:p>
          <a:p>
            <a:pPr marL="457200" indent="-457200">
              <a:buFont typeface="Arial" panose="020B0604020202020204" pitchFamily="34" charset="0"/>
              <a:buChar char="•"/>
            </a:pPr>
            <a:r>
              <a:rPr lang="en-US" sz="3200" dirty="0">
                <a:solidFill>
                  <a:schemeClr val="bg1"/>
                </a:solidFill>
                <a:latin typeface="Consolas" panose="020B0609020204030204" pitchFamily="49" charset="0"/>
              </a:rPr>
              <a:t>Specs: Ryzen 5 7600X3D, RTX 4070 Super, 32GB DDR5</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Web Server Boot Time: 0.5s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Frontend Request Interval: 0.25s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AI Training Time: 1.45s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AI Response Time: 0.014s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Total Startup Time: 2.20s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Total Post-Startup Delay: ~0.02s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Intervals Tested:1s, 0.5s, 0.25s</a:t>
            </a:r>
          </a:p>
          <a:p>
            <a:pPr marL="457200" indent="-457200">
              <a:buFont typeface="Arial" panose="020B0604020202020204" pitchFamily="34" charset="0"/>
              <a:buChar char="•"/>
            </a:pPr>
            <a:r>
              <a:rPr lang="en-US" sz="3200" dirty="0">
                <a:solidFill>
                  <a:schemeClr val="bg1"/>
                </a:solidFill>
                <a:latin typeface="Consolas" panose="020B0609020204030204" pitchFamily="49" charset="0"/>
              </a:rPr>
              <a:t>Performance remained consistent across intervals</a:t>
            </a:r>
          </a:p>
        </p:txBody>
      </p:sp>
      <p:pic>
        <p:nvPicPr>
          <p:cNvPr id="22" name="Picture 21" descr="A graph with blue squares&#10;&#10;AI-generated content may be incorrect.">
            <a:extLst>
              <a:ext uri="{FF2B5EF4-FFF2-40B4-BE49-F238E27FC236}">
                <a16:creationId xmlns:a16="http://schemas.microsoft.com/office/drawing/2014/main" id="{24FB4A3A-01DB-1A6C-2855-9CA48276B0A1}"/>
              </a:ext>
            </a:extLst>
          </p:cNvPr>
          <p:cNvPicPr>
            <a:picLocks noChangeAspect="1"/>
          </p:cNvPicPr>
          <p:nvPr/>
        </p:nvPicPr>
        <p:blipFill>
          <a:blip r:embed="rId8">
            <a:extLst>
              <a:ext uri="{28A0092B-C50C-407E-A947-70E740481C1C}">
                <a14:useLocalDpi xmlns:a14="http://schemas.microsoft.com/office/drawing/2010/main" val="0"/>
              </a:ext>
            </a:extLst>
          </a:blip>
          <a:srcRect r="86740"/>
          <a:stretch/>
        </p:blipFill>
        <p:spPr>
          <a:xfrm>
            <a:off x="29180632" y="13526899"/>
            <a:ext cx="4575449" cy="5837866"/>
          </a:xfrm>
          <a:prstGeom prst="rect">
            <a:avLst/>
          </a:prstGeom>
        </p:spPr>
      </p:pic>
      <p:pic>
        <p:nvPicPr>
          <p:cNvPr id="23" name="Picture 22" descr="A graph with blue squares&#10;&#10;AI-generated content may be incorrect.">
            <a:extLst>
              <a:ext uri="{FF2B5EF4-FFF2-40B4-BE49-F238E27FC236}">
                <a16:creationId xmlns:a16="http://schemas.microsoft.com/office/drawing/2014/main" id="{BE7D3BC7-397B-A304-5716-01899B871D56}"/>
              </a:ext>
            </a:extLst>
          </p:cNvPr>
          <p:cNvPicPr>
            <a:picLocks noChangeAspect="1"/>
          </p:cNvPicPr>
          <p:nvPr/>
        </p:nvPicPr>
        <p:blipFill>
          <a:blip r:embed="rId8">
            <a:extLst>
              <a:ext uri="{28A0092B-C50C-407E-A947-70E740481C1C}">
                <a14:useLocalDpi xmlns:a14="http://schemas.microsoft.com/office/drawing/2010/main" val="0"/>
              </a:ext>
            </a:extLst>
          </a:blip>
          <a:srcRect l="12299" r="58215"/>
          <a:stretch/>
        </p:blipFill>
        <p:spPr>
          <a:xfrm>
            <a:off x="18994922" y="6450166"/>
            <a:ext cx="7110280" cy="4079865"/>
          </a:xfrm>
          <a:prstGeom prst="rect">
            <a:avLst/>
          </a:prstGeom>
        </p:spPr>
      </p:pic>
      <p:pic>
        <p:nvPicPr>
          <p:cNvPr id="26" name="Picture 25" descr="A graph with blue squares&#10;&#10;AI-generated content may be incorrect.">
            <a:extLst>
              <a:ext uri="{FF2B5EF4-FFF2-40B4-BE49-F238E27FC236}">
                <a16:creationId xmlns:a16="http://schemas.microsoft.com/office/drawing/2014/main" id="{15892C60-0C52-B780-395A-F3FDCB85B432}"/>
              </a:ext>
            </a:extLst>
          </p:cNvPr>
          <p:cNvPicPr>
            <a:picLocks noChangeAspect="1"/>
          </p:cNvPicPr>
          <p:nvPr/>
        </p:nvPicPr>
        <p:blipFill>
          <a:blip r:embed="rId8">
            <a:extLst>
              <a:ext uri="{28A0092B-C50C-407E-A947-70E740481C1C}">
                <a14:useLocalDpi xmlns:a14="http://schemas.microsoft.com/office/drawing/2010/main" val="0"/>
              </a:ext>
            </a:extLst>
          </a:blip>
          <a:srcRect l="40990" r="29525"/>
          <a:stretch/>
        </p:blipFill>
        <p:spPr>
          <a:xfrm>
            <a:off x="19030915" y="11077425"/>
            <a:ext cx="7074287" cy="4059212"/>
          </a:xfrm>
          <a:prstGeom prst="rect">
            <a:avLst/>
          </a:prstGeom>
        </p:spPr>
      </p:pic>
      <p:pic>
        <p:nvPicPr>
          <p:cNvPr id="27" name="Picture 26" descr="A graph with blue squares&#10;&#10;AI-generated content may be incorrect.">
            <a:extLst>
              <a:ext uri="{FF2B5EF4-FFF2-40B4-BE49-F238E27FC236}">
                <a16:creationId xmlns:a16="http://schemas.microsoft.com/office/drawing/2014/main" id="{3B5DD84A-994F-47BA-9654-66EB3421B2C6}"/>
              </a:ext>
            </a:extLst>
          </p:cNvPr>
          <p:cNvPicPr>
            <a:picLocks noChangeAspect="1"/>
          </p:cNvPicPr>
          <p:nvPr/>
        </p:nvPicPr>
        <p:blipFill>
          <a:blip r:embed="rId8">
            <a:extLst>
              <a:ext uri="{28A0092B-C50C-407E-A947-70E740481C1C}">
                <a14:useLocalDpi xmlns:a14="http://schemas.microsoft.com/office/drawing/2010/main" val="0"/>
              </a:ext>
            </a:extLst>
          </a:blip>
          <a:srcRect l="70514"/>
          <a:stretch/>
        </p:blipFill>
        <p:spPr>
          <a:xfrm>
            <a:off x="19030915" y="15696288"/>
            <a:ext cx="7074287" cy="4059212"/>
          </a:xfrm>
          <a:prstGeom prst="rect">
            <a:avLst/>
          </a:prstGeom>
        </p:spPr>
      </p:pic>
      <p:pic>
        <p:nvPicPr>
          <p:cNvPr id="29" name="Picture 28">
            <a:extLst>
              <a:ext uri="{FF2B5EF4-FFF2-40B4-BE49-F238E27FC236}">
                <a16:creationId xmlns:a16="http://schemas.microsoft.com/office/drawing/2014/main" id="{4AE1D4B6-0FF3-D052-41A6-C309569F1A4B}"/>
              </a:ext>
            </a:extLst>
          </p:cNvPr>
          <p:cNvPicPr>
            <a:picLocks noChangeAspect="1"/>
          </p:cNvPicPr>
          <p:nvPr/>
        </p:nvPicPr>
        <p:blipFill>
          <a:blip r:embed="rId9"/>
          <a:stretch>
            <a:fillRect/>
          </a:stretch>
        </p:blipFill>
        <p:spPr>
          <a:xfrm>
            <a:off x="1969894" y="8412958"/>
            <a:ext cx="9370621" cy="3386023"/>
          </a:xfrm>
          <a:prstGeom prst="rect">
            <a:avLst/>
          </a:prstGeom>
          <a:ln w="12700">
            <a:solidFill>
              <a:schemeClr val="bg1"/>
            </a:solidFill>
          </a:ln>
        </p:spPr>
      </p:pic>
      <p:pic>
        <p:nvPicPr>
          <p:cNvPr id="31" name="Picture 30" descr="A blue and white diagram&#10;&#10;AI-generated content may be incorrect.">
            <a:extLst>
              <a:ext uri="{FF2B5EF4-FFF2-40B4-BE49-F238E27FC236}">
                <a16:creationId xmlns:a16="http://schemas.microsoft.com/office/drawing/2014/main" id="{E18B2F84-B608-F007-AD2D-FAFE1F5818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9895" y="12823066"/>
            <a:ext cx="9370621" cy="7027966"/>
          </a:xfrm>
          <a:prstGeom prst="rect">
            <a:avLst/>
          </a:prstGeom>
        </p:spPr>
      </p:pic>
      <p:sp>
        <p:nvSpPr>
          <p:cNvPr id="35" name="TextBox 34">
            <a:extLst>
              <a:ext uri="{FF2B5EF4-FFF2-40B4-BE49-F238E27FC236}">
                <a16:creationId xmlns:a16="http://schemas.microsoft.com/office/drawing/2014/main" id="{CB2DEB18-9628-9E10-DE5F-829FCFA8FD39}"/>
              </a:ext>
            </a:extLst>
          </p:cNvPr>
          <p:cNvSpPr txBox="1"/>
          <p:nvPr/>
        </p:nvSpPr>
        <p:spPr>
          <a:xfrm>
            <a:off x="12000175" y="6450166"/>
            <a:ext cx="6004147" cy="13634502"/>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3000" b="1" dirty="0">
                <a:solidFill>
                  <a:schemeClr val="bg1"/>
                </a:solidFill>
                <a:latin typeface="Consolas" panose="020B0609020204030204" pitchFamily="49" charset="0"/>
              </a:rPr>
              <a:t>High accuracy on normal traffic</a:t>
            </a:r>
            <a:r>
              <a:rPr lang="en-US" sz="3000" dirty="0">
                <a:solidFill>
                  <a:schemeClr val="bg1"/>
                </a:solidFill>
                <a:latin typeface="Consolas" panose="020B0609020204030204" pitchFamily="49" charset="0"/>
              </a:rPr>
              <a:t>: The model correctly identifies 93% of normal packets with a precision of 87%, showing strong performance in recognizing benign activity.</a:t>
            </a:r>
          </a:p>
          <a:p>
            <a:pPr marL="457200" indent="-457200">
              <a:spcAft>
                <a:spcPts val="600"/>
              </a:spcAft>
              <a:buFont typeface="Arial" panose="020B0604020202020204" pitchFamily="34" charset="0"/>
              <a:buChar char="•"/>
            </a:pPr>
            <a:r>
              <a:rPr lang="en-US" sz="3000" b="1" dirty="0">
                <a:solidFill>
                  <a:schemeClr val="bg1"/>
                </a:solidFill>
                <a:latin typeface="Consolas" panose="020B0609020204030204" pitchFamily="49" charset="0"/>
              </a:rPr>
              <a:t>Lots of false negatives</a:t>
            </a:r>
            <a:r>
              <a:rPr lang="en-US" sz="3000" dirty="0">
                <a:solidFill>
                  <a:schemeClr val="bg1"/>
                </a:solidFill>
                <a:latin typeface="Consolas" panose="020B0609020204030204" pitchFamily="49" charset="0"/>
              </a:rPr>
              <a:t>: The model fails to identify anomalous packets correctly (0% recall and precision for anomalies), indicating a major gap in its ability to flag suspicious activity.</a:t>
            </a:r>
          </a:p>
          <a:p>
            <a:pPr marL="457200" indent="-457200">
              <a:spcAft>
                <a:spcPts val="600"/>
              </a:spcAft>
              <a:buFont typeface="Arial" panose="020B0604020202020204" pitchFamily="34" charset="0"/>
              <a:buChar char="•"/>
            </a:pPr>
            <a:r>
              <a:rPr lang="en-US" sz="3000" b="1" dirty="0">
                <a:solidFill>
                  <a:schemeClr val="bg1"/>
                </a:solidFill>
                <a:latin typeface="Consolas" panose="020B0609020204030204" pitchFamily="49" charset="0"/>
              </a:rPr>
              <a:t>Impact of class imbalance</a:t>
            </a:r>
            <a:r>
              <a:rPr lang="en-US" sz="3000" dirty="0">
                <a:solidFill>
                  <a:schemeClr val="bg1"/>
                </a:solidFill>
                <a:latin typeface="Consolas" panose="020B0609020204030204" pitchFamily="49" charset="0"/>
              </a:rPr>
              <a:t>: The model is heavily biased toward the majority class (normal traffic), likely due to the imbalance in the dataset. Improving performance will require addressing this issue through resampling techniques or adjusting the model’s sensitivity.</a:t>
            </a:r>
          </a:p>
        </p:txBody>
      </p:sp>
      <p:sp>
        <p:nvSpPr>
          <p:cNvPr id="2" name="TextBox 1">
            <a:extLst>
              <a:ext uri="{FF2B5EF4-FFF2-40B4-BE49-F238E27FC236}">
                <a16:creationId xmlns:a16="http://schemas.microsoft.com/office/drawing/2014/main" id="{2604C9DA-B2AC-8F55-ABFE-D3A4783B2A00}"/>
              </a:ext>
            </a:extLst>
          </p:cNvPr>
          <p:cNvSpPr txBox="1"/>
          <p:nvPr/>
        </p:nvSpPr>
        <p:spPr>
          <a:xfrm>
            <a:off x="1965833" y="6484050"/>
            <a:ext cx="9374682" cy="1048620"/>
          </a:xfrm>
          <a:prstGeom prst="rect">
            <a:avLst/>
          </a:prstGeom>
          <a:noFill/>
        </p:spPr>
        <p:txBody>
          <a:bodyPr wrap="none" rtlCol="0">
            <a:spAutoFit/>
          </a:bodyPr>
          <a:lstStyle/>
          <a:p>
            <a:pPr algn="ctr"/>
            <a:r>
              <a:rPr lang="en-US" dirty="0">
                <a:solidFill>
                  <a:schemeClr val="bg1"/>
                </a:solidFill>
                <a:latin typeface="Consolas" panose="020B0609020204030204" pitchFamily="49" charset="0"/>
              </a:rPr>
              <a:t>Model Testing Dataset</a:t>
            </a:r>
          </a:p>
        </p:txBody>
      </p:sp>
    </p:spTree>
    <p:extLst>
      <p:ext uri="{BB962C8B-B14F-4D97-AF65-F5344CB8AC3E}">
        <p14:creationId xmlns:p14="http://schemas.microsoft.com/office/powerpoint/2010/main" val="1929126893"/>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8DD7F8-B97F-836F-D944-242FD6ACC090}"/>
            </a:ext>
          </a:extLst>
        </p:cNvPr>
        <p:cNvGrpSpPr/>
        <p:nvPr/>
      </p:nvGrpSpPr>
      <p:grpSpPr>
        <a:xfrm>
          <a:off x="0" y="0"/>
          <a:ext cx="0" cy="0"/>
          <a:chOff x="0" y="0"/>
          <a:chExt cx="0" cy="0"/>
        </a:xfrm>
      </p:grpSpPr>
      <p:sp>
        <p:nvSpPr>
          <p:cNvPr id="75" name="Rounded Rectangle 74">
            <a:extLst>
              <a:ext uri="{FF2B5EF4-FFF2-40B4-BE49-F238E27FC236}">
                <a16:creationId xmlns:a16="http://schemas.microsoft.com/office/drawing/2014/main" id="{0B6F5243-A24E-0638-CDC2-C211A5ACE1F9}"/>
              </a:ext>
            </a:extLst>
          </p:cNvPr>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3466FFDF-3034-554C-B7C6-D77963358AA8}"/>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7286A281-2ED0-E145-015A-1C52EBED4009}"/>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6CACA133-06F3-D0D1-FD69-BC7775806C73}"/>
              </a:ext>
            </a:extLst>
          </p:cNvPr>
          <p:cNvSpPr/>
          <p:nvPr/>
        </p:nvSpPr>
        <p:spPr>
          <a:xfrm>
            <a:off x="1205706" y="3924437"/>
            <a:ext cx="5181600" cy="1447800"/>
          </a:xfrm>
          <a:prstGeom prst="roundRect">
            <a:avLst/>
          </a:prstGeom>
          <a:solidFill>
            <a:schemeClr val="tx1"/>
          </a:solidFill>
          <a:ln w="381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B453C028-E5A8-B8F2-025C-02D4252B9812}"/>
              </a:ext>
            </a:extLst>
          </p:cNvPr>
          <p:cNvSpPr/>
          <p:nvPr/>
        </p:nvSpPr>
        <p:spPr>
          <a:xfrm>
            <a:off x="7190904"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E2C7A344-B9FD-6850-32EF-9F344E6A9388}"/>
              </a:ext>
            </a:extLst>
          </p:cNvPr>
          <p:cNvSpPr/>
          <p:nvPr/>
        </p:nvSpPr>
        <p:spPr>
          <a:xfrm>
            <a:off x="13176102" y="4016339"/>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8"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5D49EC36-F6E9-3B4B-790F-3817909E71BD}"/>
              </a:ext>
            </a:extLst>
          </p:cNvPr>
          <p:cNvSpPr/>
          <p:nvPr/>
        </p:nvSpPr>
        <p:spPr>
          <a:xfrm>
            <a:off x="31131696"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9"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88CD3F8D-9399-DC7A-234E-B458BF6EDF7A}"/>
              </a:ext>
            </a:extLst>
          </p:cNvPr>
          <p:cNvSpPr/>
          <p:nvPr/>
        </p:nvSpPr>
        <p:spPr>
          <a:xfrm>
            <a:off x="19161300" y="4054763"/>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10"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2233D5CB-DFFA-059A-A8FE-D67A19E5D8AA}"/>
              </a:ext>
            </a:extLst>
          </p:cNvPr>
          <p:cNvSpPr/>
          <p:nvPr/>
        </p:nvSpPr>
        <p:spPr>
          <a:xfrm>
            <a:off x="25146498" y="4085486"/>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11"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78D012C3-154B-C89E-5039-EED1B798EB7C}"/>
              </a:ext>
            </a:extLst>
          </p:cNvPr>
          <p:cNvSpPr txBox="1"/>
          <p:nvPr/>
        </p:nvSpPr>
        <p:spPr>
          <a:xfrm>
            <a:off x="3368094" y="14194880"/>
            <a:ext cx="11658600" cy="5093702"/>
          </a:xfrm>
          <a:prstGeom prst="rect">
            <a:avLst/>
          </a:prstGeom>
          <a:noFill/>
        </p:spPr>
        <p:txBody>
          <a:bodyPr wrap="square" rtlCol="0">
            <a:spAutoFit/>
          </a:bodyPr>
          <a:lstStyle/>
          <a:p>
            <a:pPr algn="ctr"/>
            <a:r>
              <a:rPr lang="en-US" sz="6300" dirty="0">
                <a:solidFill>
                  <a:schemeClr val="bg1"/>
                </a:solidFill>
                <a:latin typeface="Consolas" panose="020B0609020204030204" pitchFamily="49" charset="0"/>
                <a:ea typeface="Open Sans" panose="020B0606030504020204" pitchFamily="34" charset="0"/>
                <a:cs typeface="Open Sans" panose="020B0606030504020204" pitchFamily="34" charset="0"/>
              </a:rPr>
              <a:t>Simulated Environment</a:t>
            </a:r>
          </a:p>
          <a:p>
            <a:pPr algn="ctr" rtl="0" fontAlgn="base">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Sends packets of three categories</a:t>
            </a:r>
          </a:p>
          <a:p>
            <a:pPr marL="742950" lvl="1" indent="-285750" algn="ctr" rtl="0" fontAlgn="base">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Buffer overflow: large payload size</a:t>
            </a:r>
          </a:p>
          <a:p>
            <a:pPr marL="742950" lvl="1" indent="-285750" algn="ctr" rtl="0" fontAlgn="base">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SYN Flood: high volume of packets sent at once</a:t>
            </a:r>
          </a:p>
          <a:p>
            <a:pPr marL="742950" lvl="1" indent="-285750" algn="ctr" rtl="0" fontAlgn="base">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Normal: packets that are like regular internet traffic</a:t>
            </a:r>
          </a:p>
          <a:p>
            <a:pPr algn="ctr" rtl="0" fontAlgn="base">
              <a:spcAft>
                <a:spcPts val="1200"/>
              </a:spcAft>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Used in testing and creation of datasets for AI</a:t>
            </a:r>
          </a:p>
          <a:p>
            <a:pPr algn="ctr"/>
            <a:endParaRPr lang="en-US" sz="6300" dirty="0">
              <a:solidFill>
                <a:schemeClr val="bg1"/>
              </a:solidFill>
              <a:latin typeface="Consolas" panose="020B0609020204030204" pitchFamily="49"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40E61630-A723-DD7D-D21A-96FC7BE58A3F}"/>
              </a:ext>
            </a:extLst>
          </p:cNvPr>
          <p:cNvSpPr txBox="1"/>
          <p:nvPr/>
        </p:nvSpPr>
        <p:spPr>
          <a:xfrm>
            <a:off x="21907999" y="14171797"/>
            <a:ext cx="11658598" cy="5970865"/>
          </a:xfrm>
          <a:prstGeom prst="rect">
            <a:avLst/>
          </a:prstGeom>
          <a:noFill/>
        </p:spPr>
        <p:txBody>
          <a:bodyPr wrap="square" rtlCol="0">
            <a:spAutoFit/>
          </a:bodyPr>
          <a:lstStyle/>
          <a:p>
            <a:pPr algn="ctr"/>
            <a:r>
              <a:rPr lang="en-US" sz="6300" dirty="0">
                <a:solidFill>
                  <a:schemeClr val="bg1"/>
                </a:solidFill>
                <a:latin typeface="Consolas" panose="020B0609020204030204" pitchFamily="49" charset="0"/>
                <a:ea typeface="Open Sans" panose="020B0606030504020204" pitchFamily="34" charset="0"/>
                <a:cs typeface="Open Sans" panose="020B0606030504020204" pitchFamily="34" charset="0"/>
              </a:rPr>
              <a:t>User-Specified Target IP</a:t>
            </a:r>
          </a:p>
          <a:p>
            <a:pPr algn="ctr" rtl="0" fontAlgn="base">
              <a:buFont typeface="Arial" panose="020B0604020202020204" pitchFamily="34" charset="0"/>
              <a:buChar char="•"/>
            </a:pPr>
            <a:r>
              <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Example</a:t>
            </a:r>
            <a:r>
              <a:rPr lang="en-US" sz="3200" dirty="0">
                <a:solidFill>
                  <a:schemeClr val="bg1"/>
                </a:solidFill>
                <a:latin typeface="Consolas" panose="020B0609020204030204" pitchFamily="49" charset="0"/>
                <a:ea typeface="Open Sans" panose="020B0606030504020204" pitchFamily="34" charset="0"/>
                <a:cs typeface="Open Sans" panose="020B0606030504020204" pitchFamily="34" charset="0"/>
              </a:rPr>
              <a:t>s of common IP addresses to test: </a:t>
            </a:r>
          </a:p>
          <a:p>
            <a:pPr algn="ctr" rtl="0" fontAlgn="base">
              <a:buFont typeface="Arial" panose="020B0604020202020204" pitchFamily="34" charset="0"/>
              <a:buChar char="•"/>
            </a:pPr>
            <a:r>
              <a:rPr lang="en-US" sz="3200" dirty="0">
                <a:solidFill>
                  <a:schemeClr val="bg1"/>
                </a:solidFill>
                <a:latin typeface="Consolas" panose="020B0609020204030204" pitchFamily="49" charset="0"/>
                <a:ea typeface="Open Sans" panose="020B0606030504020204" pitchFamily="34" charset="0"/>
                <a:cs typeface="Open Sans" panose="020B0606030504020204" pitchFamily="34" charset="0"/>
              </a:rPr>
              <a:t>8.8.8.8 (Google)</a:t>
            </a:r>
          </a:p>
          <a:p>
            <a:pPr algn="ctr" rtl="0" fontAlgn="base">
              <a:buFont typeface="Arial" panose="020B0604020202020204" pitchFamily="34" charset="0"/>
              <a:buChar char="•"/>
            </a:pPr>
            <a:r>
              <a:rPr lang="en-US" sz="3200" dirty="0">
                <a:solidFill>
                  <a:schemeClr val="bg1"/>
                </a:solidFill>
                <a:latin typeface="Consolas" panose="020B0609020204030204" pitchFamily="49" charset="0"/>
                <a:ea typeface="Open Sans" panose="020B0606030504020204" pitchFamily="34" charset="0"/>
                <a:cs typeface="Open Sans" panose="020B0606030504020204" pitchFamily="34" charset="0"/>
              </a:rPr>
              <a:t>1.1.1.1 (Cloudflare)</a:t>
            </a:r>
          </a:p>
          <a:p>
            <a:pPr algn="ctr" rtl="0" fontAlgn="base">
              <a:buFont typeface="Arial" panose="020B0604020202020204" pitchFamily="34" charset="0"/>
              <a:buChar char="•"/>
            </a:pPr>
            <a:r>
              <a:rPr lang="en-US" sz="3200" dirty="0">
                <a:solidFill>
                  <a:schemeClr val="bg1"/>
                </a:solidFill>
                <a:latin typeface="Consolas" panose="020B0609020204030204" pitchFamily="49" charset="0"/>
                <a:ea typeface="Open Sans" panose="020B0606030504020204" pitchFamily="34" charset="0"/>
                <a:cs typeface="Open Sans" panose="020B0606030504020204" pitchFamily="34" charset="0"/>
              </a:rPr>
              <a:t>Allows monitoring of specific, real-world IP addresses</a:t>
            </a:r>
          </a:p>
          <a:p>
            <a:pPr algn="ctr" rtl="0" fontAlgn="base">
              <a:buFont typeface="Arial" panose="020B0604020202020204" pitchFamily="34" charset="0"/>
              <a:buChar char="•"/>
            </a:pPr>
            <a:r>
              <a:rPr lang="en-US" sz="3200" dirty="0">
                <a:solidFill>
                  <a:schemeClr val="bg1"/>
                </a:solidFill>
                <a:latin typeface="Consolas" panose="020B0609020204030204" pitchFamily="49" charset="0"/>
                <a:ea typeface="Open Sans" panose="020B0606030504020204" pitchFamily="34" charset="0"/>
                <a:cs typeface="Open Sans" panose="020B0606030504020204" pitchFamily="34" charset="0"/>
              </a:rPr>
              <a:t>Provides insights into real-time traffic and potential risks in network traffic from known IPs</a:t>
            </a:r>
          </a:p>
          <a:p>
            <a:pPr algn="ctr" rtl="0" fontAlgn="base">
              <a:buFont typeface="Arial" panose="020B0604020202020204" pitchFamily="34" charset="0"/>
              <a:buChar char="•"/>
            </a:pPr>
            <a:endParaRPr lang="en-US" sz="32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endParaRPr>
          </a:p>
          <a:p>
            <a:pPr algn="ctr"/>
            <a:endParaRPr lang="en-US" sz="6300" dirty="0">
              <a:solidFill>
                <a:schemeClr val="bg1"/>
              </a:solidFill>
              <a:latin typeface="Consolas" panose="020B0609020204030204" pitchFamily="49"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A6072D7F-D073-0F7A-DF84-3728D87C98B6}"/>
              </a:ext>
            </a:extLst>
          </p:cNvPr>
          <p:cNvSpPr txBox="1"/>
          <p:nvPr/>
        </p:nvSpPr>
        <p:spPr>
          <a:xfrm>
            <a:off x="2486660" y="18991712"/>
            <a:ext cx="32490090" cy="1668542"/>
          </a:xfrm>
          <a:prstGeom prst="roundRect">
            <a:avLst/>
          </a:prstGeom>
          <a:noFill/>
          <a:ln>
            <a:solidFill>
              <a:schemeClr val="bg1"/>
            </a:solidFill>
          </a:ln>
        </p:spPr>
        <p:txBody>
          <a:bodyPr wrap="square" rtlCol="0">
            <a:spAutoFit/>
          </a:bodyPr>
          <a:lstStyle/>
          <a:p>
            <a:pPr algn="ctr"/>
            <a:r>
              <a:rPr lang="en-US" sz="5500" dirty="0">
                <a:solidFill>
                  <a:schemeClr val="bg1"/>
                </a:solidFill>
                <a:latin typeface="Consolas" panose="020B0609020204030204" pitchFamily="49" charset="0"/>
                <a:ea typeface="Open Sans" panose="020B0606030504020204" pitchFamily="34" charset="0"/>
                <a:cs typeface="Open Sans" panose="020B0606030504020204" pitchFamily="34" charset="0"/>
              </a:rPr>
              <a:t>FEATURES:</a:t>
            </a:r>
          </a:p>
          <a:p>
            <a:pPr algn="ctr" rtl="0" fontAlgn="base"/>
            <a:r>
              <a:rPr lang="en-US" sz="37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Sensitivity Slider </a:t>
            </a:r>
            <a:r>
              <a:rPr lang="en-US" sz="37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en-US" sz="37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Simulated Environment Mode       Live Environment Mode</a:t>
            </a:r>
            <a:r>
              <a:rPr lang="en-US" sz="37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en-US" sz="37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Stop Session</a:t>
            </a:r>
            <a:r>
              <a:rPr lang="en-US" sz="3700" dirty="0">
                <a:solidFill>
                  <a:schemeClr val="bg1"/>
                </a:solidFill>
                <a:latin typeface="Consolas" panose="020B0609020204030204" pitchFamily="49" charset="0"/>
                <a:ea typeface="Open Sans" panose="020B0606030504020204" pitchFamily="34" charset="0"/>
                <a:cs typeface="Open Sans" panose="020B0606030504020204" pitchFamily="34" charset="0"/>
              </a:rPr>
              <a:t>       </a:t>
            </a:r>
            <a:r>
              <a:rPr lang="en-US" sz="3700" b="0" i="0" u="none" strike="noStrike" dirty="0">
                <a:solidFill>
                  <a:schemeClr val="bg1"/>
                </a:solidFill>
                <a:effectLst/>
                <a:latin typeface="Consolas" panose="020B0609020204030204" pitchFamily="49" charset="0"/>
                <a:ea typeface="Open Sans" panose="020B0606030504020204" pitchFamily="34" charset="0"/>
                <a:cs typeface="Open Sans" panose="020B0606030504020204" pitchFamily="34" charset="0"/>
              </a:rPr>
              <a:t>Save Session</a:t>
            </a:r>
          </a:p>
        </p:txBody>
      </p:sp>
      <p:pic>
        <p:nvPicPr>
          <p:cNvPr id="16" name="LiveEnvDemo">
            <a:hlinkClick r:id="" action="ppaction://media"/>
            <a:extLst>
              <a:ext uri="{FF2B5EF4-FFF2-40B4-BE49-F238E27FC236}">
                <a16:creationId xmlns:a16="http://schemas.microsoft.com/office/drawing/2014/main" id="{A8D35FFC-F83A-BDE6-096E-1C49C92BCB6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0432601" y="5896069"/>
            <a:ext cx="14609394" cy="8217784"/>
          </a:xfrm>
          <a:prstGeom prst="rect">
            <a:avLst/>
          </a:prstGeom>
        </p:spPr>
      </p:pic>
      <p:pic>
        <p:nvPicPr>
          <p:cNvPr id="18" name="SimEnv_NOT_DONE (1)">
            <a:hlinkClick r:id="" action="ppaction://media"/>
            <a:extLst>
              <a:ext uri="{FF2B5EF4-FFF2-40B4-BE49-F238E27FC236}">
                <a16:creationId xmlns:a16="http://schemas.microsoft.com/office/drawing/2014/main" id="{F788AFEF-BBA9-C6A6-E7CA-57E2B1ECA76C}"/>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1841191" y="5867097"/>
            <a:ext cx="14712406" cy="8275728"/>
          </a:xfrm>
          <a:prstGeom prst="rect">
            <a:avLst/>
          </a:prstGeom>
        </p:spPr>
      </p:pic>
    </p:spTree>
    <p:extLst>
      <p:ext uri="{BB962C8B-B14F-4D97-AF65-F5344CB8AC3E}">
        <p14:creationId xmlns:p14="http://schemas.microsoft.com/office/powerpoint/2010/main" val="226209409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47"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97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8"/>
                </p:tgtEl>
              </p:cMediaNode>
            </p:video>
            <p:seq concurrent="1" nextAc="seek">
              <p:cTn id="18" restart="whenNotActive" fill="hold" evtFilter="cancelBubble" nodeType="interactiveSeq">
                <p:stCondLst>
                  <p:cond evt="onClick" delay="0">
                    <p:tgtEl>
                      <p:spTgt spid="1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8C4825D-457A-D930-90A7-1DF46FF48B91}"/>
            </a:ext>
          </a:extLst>
        </p:cNvPr>
        <p:cNvGrpSpPr/>
        <p:nvPr/>
      </p:nvGrpSpPr>
      <p:grpSpPr>
        <a:xfrm>
          <a:off x="0" y="0"/>
          <a:ext cx="0" cy="0"/>
          <a:chOff x="0" y="0"/>
          <a:chExt cx="0" cy="0"/>
        </a:xfrm>
      </p:grpSpPr>
      <p:sp>
        <p:nvSpPr>
          <p:cNvPr id="75" name="Rounded Rectangle 74">
            <a:extLst>
              <a:ext uri="{FF2B5EF4-FFF2-40B4-BE49-F238E27FC236}">
                <a16:creationId xmlns:a16="http://schemas.microsoft.com/office/drawing/2014/main" id="{EC79983C-68BE-6ABA-88D4-15110474D07A}"/>
              </a:ext>
            </a:extLst>
          </p:cNvPr>
          <p:cNvSpPr/>
          <p:nvPr/>
        </p:nvSpPr>
        <p:spPr>
          <a:xfrm>
            <a:off x="483977" y="407459"/>
            <a:ext cx="36419678" cy="3516978"/>
          </a:xfrm>
          <a:prstGeom prst="roundRect">
            <a:avLst>
              <a:gd name="adj" fmla="val 4450"/>
            </a:avLst>
          </a:prstGeom>
          <a:gradFill>
            <a:gsLst>
              <a:gs pos="100000">
                <a:srgbClr val="09030B"/>
              </a:gs>
              <a:gs pos="0">
                <a:srgbClr val="441557"/>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726" dirty="0">
              <a:latin typeface="Century Gothic" panose="020B0502020202020204" pitchFamily="34" charset="0"/>
            </a:endParaRPr>
          </a:p>
        </p:txBody>
      </p:sp>
      <p:sp>
        <p:nvSpPr>
          <p:cNvPr id="24" name="Text Placeholder 5">
            <a:extLst>
              <a:ext uri="{FF2B5EF4-FFF2-40B4-BE49-F238E27FC236}">
                <a16:creationId xmlns:a16="http://schemas.microsoft.com/office/drawing/2014/main" id="{FFF5561C-2FCC-3048-E626-71F5064B2EBF}"/>
              </a:ext>
            </a:extLst>
          </p:cNvPr>
          <p:cNvSpPr txBox="1"/>
          <p:nvPr/>
        </p:nvSpPr>
        <p:spPr>
          <a:xfrm>
            <a:off x="1472616" y="970310"/>
            <a:ext cx="34442400" cy="142558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rtl="0">
              <a:buNone/>
            </a:pPr>
            <a:r>
              <a:rPr lang="en-US" sz="6600" b="1" i="0" u="none" strike="noStrike" dirty="0">
                <a:solidFill>
                  <a:schemeClr val="bg1"/>
                </a:solidFill>
                <a:effectLst/>
                <a:latin typeface="Consolas" panose="020B0609020204030204" pitchFamily="49" charset="0"/>
              </a:rPr>
              <a:t>ANOMALYZE: Leveraging AI for Live Network Threat Detection &amp; Visualization</a:t>
            </a:r>
            <a:endParaRPr lang="en-US" sz="6600" b="0" dirty="0">
              <a:solidFill>
                <a:schemeClr val="bg1"/>
              </a:solidFill>
              <a:effectLst/>
              <a:latin typeface="Consolas" panose="020B0609020204030204" pitchFamily="49" charset="0"/>
            </a:endParaRPr>
          </a:p>
          <a:p>
            <a:pPr>
              <a:buNone/>
            </a:pPr>
            <a:br>
              <a:rPr lang="en-US" sz="6600" dirty="0"/>
            </a:br>
            <a:endParaRPr lang="en-US" sz="6600" b="1" dirty="0">
              <a:solidFill>
                <a:schemeClr val="bg1"/>
              </a:solidFill>
              <a:latin typeface="Century Gothic" panose="020B0502020202020204" pitchFamily="34" charset="0"/>
            </a:endParaRPr>
          </a:p>
        </p:txBody>
      </p:sp>
      <p:sp>
        <p:nvSpPr>
          <p:cNvPr id="25" name="Text Placeholder 5">
            <a:extLst>
              <a:ext uri="{FF2B5EF4-FFF2-40B4-BE49-F238E27FC236}">
                <a16:creationId xmlns:a16="http://schemas.microsoft.com/office/drawing/2014/main" id="{4529CAB2-904B-256E-4EEE-CF70B63764F4}"/>
              </a:ext>
            </a:extLst>
          </p:cNvPr>
          <p:cNvSpPr txBox="1"/>
          <p:nvPr/>
        </p:nvSpPr>
        <p:spPr>
          <a:xfrm>
            <a:off x="2984824" y="2333763"/>
            <a:ext cx="31493763" cy="647998"/>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211" dirty="0">
                <a:solidFill>
                  <a:schemeClr val="bg1"/>
                </a:solidFill>
                <a:latin typeface="Consolas" panose="020B0609020204030204" pitchFamily="49" charset="0"/>
                <a:cs typeface="Arial" pitchFamily="34" charset="0"/>
              </a:rPr>
              <a:t>Angel Bajracharya	Giovanny Joseph</a:t>
            </a:r>
          </a:p>
        </p:txBody>
      </p:sp>
      <p:sp>
        <p:nvSpPr>
          <p:cNvPr id="3" name="Rectangle: Rounded Corners 2">
            <a:extLst>
              <a:ext uri="{FF2B5EF4-FFF2-40B4-BE49-F238E27FC236}">
                <a16:creationId xmlns:a16="http://schemas.microsoft.com/office/drawing/2014/main" id="{53307418-EB6F-2A1D-01B0-EF2626CF78BB}"/>
              </a:ext>
            </a:extLst>
          </p:cNvPr>
          <p:cNvSpPr/>
          <p:nvPr/>
        </p:nvSpPr>
        <p:spPr>
          <a:xfrm>
            <a:off x="1205706" y="3924437"/>
            <a:ext cx="5181600" cy="1447800"/>
          </a:xfrm>
          <a:prstGeom prst="roundRect">
            <a:avLst/>
          </a:prstGeom>
          <a:solidFill>
            <a:schemeClr val="tx1"/>
          </a:solidFill>
          <a:ln w="38100">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2" action="ppaction://hlinksldjump">
                  <a:extLst>
                    <a:ext uri="{A12FA001-AC4F-418D-AE19-62706E023703}">
                      <ahyp:hlinkClr xmlns:ahyp="http://schemas.microsoft.com/office/drawing/2018/hyperlinkcolor" val="tx"/>
                    </a:ext>
                  </a:extLst>
                </a:hlinkClick>
              </a:rPr>
              <a:t>Background</a:t>
            </a:r>
            <a:endParaRPr lang="en-US" dirty="0">
              <a:solidFill>
                <a:schemeClr val="bg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F8EC6B3B-ACDE-9CFF-158C-45FC14BFA1F2}"/>
              </a:ext>
            </a:extLst>
          </p:cNvPr>
          <p:cNvSpPr/>
          <p:nvPr/>
        </p:nvSpPr>
        <p:spPr>
          <a:xfrm>
            <a:off x="7190904" y="4027542"/>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3" action="ppaction://hlinksldjump">
                  <a:extLst>
                    <a:ext uri="{A12FA001-AC4F-418D-AE19-62706E023703}">
                      <ahyp:hlinkClr xmlns:ahyp="http://schemas.microsoft.com/office/drawing/2018/hyperlinkcolor" val="tx"/>
                    </a:ext>
                  </a:extLst>
                </a:hlinkClick>
              </a:rPr>
              <a:t>Intro</a:t>
            </a:r>
            <a:endParaRPr lang="en-US"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DAECE196-4428-8EA5-01ED-E0F19F88ED4B}"/>
              </a:ext>
            </a:extLst>
          </p:cNvPr>
          <p:cNvSpPr/>
          <p:nvPr/>
        </p:nvSpPr>
        <p:spPr>
          <a:xfrm>
            <a:off x="13176102" y="4016339"/>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4" action="ppaction://hlinksldjump">
                  <a:extLst>
                    <a:ext uri="{A12FA001-AC4F-418D-AE19-62706E023703}">
                      <ahyp:hlinkClr xmlns:ahyp="http://schemas.microsoft.com/office/drawing/2018/hyperlinkcolor" val="tx"/>
                    </a:ext>
                  </a:extLst>
                </a:hlinkClick>
              </a:rPr>
              <a:t>Methods</a:t>
            </a:r>
            <a:endParaRPr lang="en-US" dirty="0">
              <a:solidFill>
                <a:schemeClr val="bg1"/>
              </a:solidFill>
              <a:latin typeface="Consolas" panose="020B0609020204030204" pitchFamily="49" charset="0"/>
            </a:endParaRPr>
          </a:p>
        </p:txBody>
      </p:sp>
      <p:sp>
        <p:nvSpPr>
          <p:cNvPr id="7" name="Rectangle: Rounded Corners 6">
            <a:extLst>
              <a:ext uri="{FF2B5EF4-FFF2-40B4-BE49-F238E27FC236}">
                <a16:creationId xmlns:a16="http://schemas.microsoft.com/office/drawing/2014/main" id="{84959389-7F6F-0D2B-6125-B6BA1FFC3FAF}"/>
              </a:ext>
            </a:extLst>
          </p:cNvPr>
          <p:cNvSpPr/>
          <p:nvPr/>
        </p:nvSpPr>
        <p:spPr>
          <a:xfrm>
            <a:off x="31131696" y="4027542"/>
            <a:ext cx="5181600" cy="1447800"/>
          </a:xfrm>
          <a:prstGeom prst="roundRect">
            <a:avLst/>
          </a:prstGeom>
          <a:solidFill>
            <a:srgbClr val="441557"/>
          </a:solidFill>
          <a:ln w="38100">
            <a:solidFill>
              <a:schemeClr val="bg1"/>
            </a:solidFill>
          </a:ln>
          <a:effectLst>
            <a:glow rad="292100">
              <a:schemeClr val="bg1">
                <a:alpha val="40000"/>
              </a:scheme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5" action="ppaction://hlinksldjump">
                  <a:extLst>
                    <a:ext uri="{A12FA001-AC4F-418D-AE19-62706E023703}">
                      <ahyp:hlinkClr xmlns:ahyp="http://schemas.microsoft.com/office/drawing/2018/hyperlinkcolor" val="tx"/>
                    </a:ext>
                  </a:extLst>
                </a:hlinkClick>
              </a:rPr>
              <a:t>Conclusion</a:t>
            </a:r>
            <a:endParaRPr lang="en-US" dirty="0">
              <a:solidFill>
                <a:schemeClr val="bg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3166FC7A-5454-FFB1-6104-1760BD6A82FF}"/>
              </a:ext>
            </a:extLst>
          </p:cNvPr>
          <p:cNvSpPr/>
          <p:nvPr/>
        </p:nvSpPr>
        <p:spPr>
          <a:xfrm>
            <a:off x="19161300" y="4054763"/>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6" action="ppaction://hlinksldjump">
                  <a:extLst>
                    <a:ext uri="{A12FA001-AC4F-418D-AE19-62706E023703}">
                      <ahyp:hlinkClr xmlns:ahyp="http://schemas.microsoft.com/office/drawing/2018/hyperlinkcolor" val="tx"/>
                    </a:ext>
                  </a:extLst>
                </a:hlinkClick>
              </a:rPr>
              <a:t>Results</a:t>
            </a:r>
            <a:endParaRPr lang="en-US" dirty="0">
              <a:solidFill>
                <a:schemeClr val="bg1"/>
              </a:solidFill>
              <a:latin typeface="Consolas" panose="020B0609020204030204" pitchFamily="49" charset="0"/>
            </a:endParaRPr>
          </a:p>
        </p:txBody>
      </p:sp>
      <p:sp>
        <p:nvSpPr>
          <p:cNvPr id="9" name="Rectangle: Rounded Corners 8">
            <a:extLst>
              <a:ext uri="{FF2B5EF4-FFF2-40B4-BE49-F238E27FC236}">
                <a16:creationId xmlns:a16="http://schemas.microsoft.com/office/drawing/2014/main" id="{6249159E-C2FB-AF89-BE78-EF3DEA6D59F5}"/>
              </a:ext>
            </a:extLst>
          </p:cNvPr>
          <p:cNvSpPr/>
          <p:nvPr/>
        </p:nvSpPr>
        <p:spPr>
          <a:xfrm>
            <a:off x="25146498" y="4085486"/>
            <a:ext cx="5181600" cy="1447800"/>
          </a:xfrm>
          <a:prstGeom prst="roundRect">
            <a:avLst/>
          </a:prstGeom>
          <a:solidFill>
            <a:schemeClr val="tx1"/>
          </a:solidFill>
          <a:ln w="38100">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hlinkClick r:id="rId7" action="ppaction://hlinksldjump">
                  <a:extLst>
                    <a:ext uri="{A12FA001-AC4F-418D-AE19-62706E023703}">
                      <ahyp:hlinkClr xmlns:ahyp="http://schemas.microsoft.com/office/drawing/2018/hyperlinkcolor" val="tx"/>
                    </a:ext>
                  </a:extLst>
                </a:hlinkClick>
              </a:rPr>
              <a:t>Dashboard</a:t>
            </a:r>
            <a:endParaRPr lang="en-US" dirty="0">
              <a:solidFill>
                <a:schemeClr val="bg1"/>
              </a:solidFill>
              <a:latin typeface="Consolas" panose="020B0609020204030204" pitchFamily="49" charset="0"/>
            </a:endParaRPr>
          </a:p>
        </p:txBody>
      </p:sp>
      <p:sp>
        <p:nvSpPr>
          <p:cNvPr id="10" name="TextBox 9">
            <a:extLst>
              <a:ext uri="{FF2B5EF4-FFF2-40B4-BE49-F238E27FC236}">
                <a16:creationId xmlns:a16="http://schemas.microsoft.com/office/drawing/2014/main" id="{B107B9AA-855F-67A2-77FE-901D42967442}"/>
              </a:ext>
            </a:extLst>
          </p:cNvPr>
          <p:cNvSpPr txBox="1"/>
          <p:nvPr/>
        </p:nvSpPr>
        <p:spPr>
          <a:xfrm>
            <a:off x="793066" y="14057816"/>
            <a:ext cx="35801500" cy="6170920"/>
          </a:xfrm>
          <a:prstGeom prst="rect">
            <a:avLst/>
          </a:prstGeom>
          <a:noFill/>
        </p:spPr>
        <p:txBody>
          <a:bodyPr wrap="square" rtlCol="0">
            <a:spAutoFit/>
          </a:bodyPr>
          <a:lstStyle/>
          <a:p>
            <a:pPr algn="ctr"/>
            <a:r>
              <a:rPr lang="en-US" sz="4500" b="1" dirty="0">
                <a:solidFill>
                  <a:schemeClr val="bg1"/>
                </a:solidFill>
                <a:latin typeface="Consolas" panose="020B0609020204030204" pitchFamily="49" charset="0"/>
                <a:ea typeface="Open Sans" panose="020B0606030504020204" pitchFamily="34" charset="0"/>
                <a:cs typeface="Open Sans" panose="020B0606030504020204" pitchFamily="34" charset="0"/>
              </a:rPr>
              <a:t>References</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[1] U. Nations, “The Impact of Digital Technologies,” United Nations. Accessed: Feb. 09, 2025. [Online]. </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[2] “Executive Summary — NIST SP 1800-25 documentation,” National Cybersecurity Center of Excellence. Accessed: Feb. 09, 2025. [Online].</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[3] “Packet analysis for network forensics: A comprehensive survey -ScienceDirect.” Accessed: Feb. 09, 2025. [Online].</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[4] R. A. Kemmerer and G. Vigna, “Intrusion detection: a brief history and overview,” Computer, vol. 35, no. 4, pp. supl27–supl30, Apr. 2002.</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[5] I. Corona, G. Giacinto, and F. Roli, “Adversarial attacks against intrusion detection systems: Taxonomy, solutions and open issues,” Inf. Sci., vol.239, pp. 201–225, Aug. 2013.</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[6] L. Fritsch, A. Jaber, and A. Yazidi, “An Overview of Artificial Intelligence Used in Malware,” in Nordic Artificial Intelligence Research and Development, E. Zouganeli, A. Yazidi, G. Mello, and P. Lind, Eds., Cham: Springer International Publishing, 2022, pp. 41–51.</a:t>
            </a:r>
          </a:p>
          <a:p>
            <a:pPr algn="ctr"/>
            <a:r>
              <a:rPr lang="en-US" sz="3500" dirty="0">
                <a:solidFill>
                  <a:schemeClr val="bg1"/>
                </a:solidFill>
                <a:latin typeface="Consolas" panose="020B0609020204030204" pitchFamily="49" charset="0"/>
                <a:ea typeface="Open Sans" panose="020B0606030504020204" pitchFamily="34" charset="0"/>
                <a:cs typeface="Open Sans" panose="020B0606030504020204" pitchFamily="34" charset="0"/>
              </a:rPr>
              <a:t>[7] K. Megas, “Managing Cybersecurity and Privacy Risks in the Age of Artificial Intelligence: Launching a New Program at NIST,” NIST, Sep. 2024, Accessed: Feb. 09, 2025. [Online].</a:t>
            </a:r>
          </a:p>
        </p:txBody>
      </p:sp>
      <p:sp>
        <p:nvSpPr>
          <p:cNvPr id="18" name="TextBox 17">
            <a:extLst>
              <a:ext uri="{FF2B5EF4-FFF2-40B4-BE49-F238E27FC236}">
                <a16:creationId xmlns:a16="http://schemas.microsoft.com/office/drawing/2014/main" id="{046EB653-5FFA-1D07-E8DD-92F435E36BA7}"/>
              </a:ext>
            </a:extLst>
          </p:cNvPr>
          <p:cNvSpPr txBox="1"/>
          <p:nvPr/>
        </p:nvSpPr>
        <p:spPr>
          <a:xfrm rot="10800000" flipV="1">
            <a:off x="1472616" y="5922011"/>
            <a:ext cx="34512351" cy="7786747"/>
          </a:xfrm>
          <a:prstGeom prst="rect">
            <a:avLst/>
          </a:prstGeom>
          <a:noFill/>
        </p:spPr>
        <p:txBody>
          <a:bodyPr wrap="square" rtlCol="0">
            <a:spAutoFit/>
          </a:bodyPr>
          <a:lstStyle/>
          <a:p>
            <a:pPr algn="ctr"/>
            <a:r>
              <a:rPr lang="en-US" sz="5000" b="1" dirty="0">
                <a:solidFill>
                  <a:schemeClr val="bg1"/>
                </a:solidFill>
                <a:latin typeface="Consolas" panose="020B0609020204030204" pitchFamily="49" charset="0"/>
              </a:rPr>
              <a:t>Conclusion</a:t>
            </a:r>
          </a:p>
          <a:p>
            <a:pPr marL="571500" indent="-571500">
              <a:buFont typeface="Arial" panose="020B0604020202020204" pitchFamily="34" charset="0"/>
              <a:buChar char="•"/>
            </a:pPr>
            <a:r>
              <a:rPr lang="en-US" sz="5000" dirty="0">
                <a:solidFill>
                  <a:schemeClr val="bg1"/>
                </a:solidFill>
                <a:latin typeface="Consolas" panose="020B0609020204030204" pitchFamily="49" charset="0"/>
              </a:rPr>
              <a:t>Acknowledging model limitations: While the current anomaly detection model does not successfully identify anomalous traffic, it performs well in recognizing normal patterns.</a:t>
            </a:r>
          </a:p>
          <a:p>
            <a:pPr marL="571500" indent="-571500">
              <a:buFont typeface="Arial" panose="020B0604020202020204" pitchFamily="34" charset="0"/>
              <a:buChar char="•"/>
            </a:pPr>
            <a:r>
              <a:rPr lang="en-US" sz="5000" dirty="0">
                <a:solidFill>
                  <a:schemeClr val="bg1"/>
                </a:solidFill>
                <a:latin typeface="Consolas" panose="020B0609020204030204" pitchFamily="49" charset="0"/>
              </a:rPr>
              <a:t>Strong dashboard foundation: Despite model shortcomings, the dashboard effectively visualizes packet-level data, time trends, and integrates real-time prediction logic for future use.</a:t>
            </a:r>
          </a:p>
          <a:p>
            <a:pPr marL="571500" indent="-571500">
              <a:buFont typeface="Arial" panose="020B0604020202020204" pitchFamily="34" charset="0"/>
              <a:buChar char="•"/>
            </a:pPr>
            <a:r>
              <a:rPr lang="en-US" sz="5000" dirty="0">
                <a:solidFill>
                  <a:schemeClr val="bg1"/>
                </a:solidFill>
                <a:latin typeface="Consolas" panose="020B0609020204030204" pitchFamily="49" charset="0"/>
              </a:rPr>
              <a:t>Future Areas of Improvement:</a:t>
            </a:r>
          </a:p>
          <a:p>
            <a:pPr marL="2138822" lvl="1" indent="-571500">
              <a:buFont typeface="Arial" panose="020B0604020202020204" pitchFamily="34" charset="0"/>
              <a:buChar char="•"/>
            </a:pPr>
            <a:r>
              <a:rPr lang="en-US" sz="5000" dirty="0">
                <a:solidFill>
                  <a:schemeClr val="bg1"/>
                </a:solidFill>
                <a:latin typeface="Consolas" panose="020B0609020204030204" pitchFamily="49" charset="0"/>
              </a:rPr>
              <a:t>With a refactored feature engineering process and resampling strategies to address class imbalance, the model’s accuracy can be significantly improved—making the dashboard a highly effective network security tool.</a:t>
            </a:r>
          </a:p>
          <a:p>
            <a:pPr marL="2138822" lvl="1" indent="-571500">
              <a:buFont typeface="Arial" panose="020B0604020202020204" pitchFamily="34" charset="0"/>
              <a:buChar char="•"/>
            </a:pPr>
            <a:r>
              <a:rPr lang="en-US" sz="5000" dirty="0">
                <a:solidFill>
                  <a:schemeClr val="bg1"/>
                </a:solidFill>
                <a:latin typeface="Consolas" panose="020B0609020204030204" pitchFamily="49" charset="0"/>
              </a:rPr>
              <a:t>Additional attack vectors may be incorporated to enhance detection robustness.</a:t>
            </a:r>
          </a:p>
        </p:txBody>
      </p:sp>
    </p:spTree>
    <p:extLst>
      <p:ext uri="{BB962C8B-B14F-4D97-AF65-F5344CB8AC3E}">
        <p14:creationId xmlns:p14="http://schemas.microsoft.com/office/powerpoint/2010/main" val="3101522790"/>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3187</TotalTime>
  <Words>1098</Words>
  <Application>Microsoft Office PowerPoint</Application>
  <PresentationFormat>Custom</PresentationFormat>
  <Paragraphs>125</Paragraphs>
  <Slides>6</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Consolas</vt:lpstr>
      <vt:lpstr>Century Gothic</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Angel Bajracharya</cp:lastModifiedBy>
  <cp:revision>24</cp:revision>
  <cp:lastPrinted>2012-07-31T19:59:21Z</cp:lastPrinted>
  <dcterms:modified xsi:type="dcterms:W3CDTF">2025-04-11T03:33:11Z</dcterms:modified>
  <cp:category>research posters template</cp:category>
</cp:coreProperties>
</file>